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89" r:id="rId4"/>
    <p:sldId id="290" r:id="rId5"/>
    <p:sldId id="291" r:id="rId6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2ECA01-8911-4B23-8205-20F9995AC75D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CC1574-C35C-4BF5-8AF8-7357951A4B3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584176"/>
          </a:xfrm>
        </p:spPr>
        <p:txBody>
          <a:bodyPr>
            <a:noAutofit/>
          </a:bodyPr>
          <a:lstStyle/>
          <a:p>
            <a:r>
              <a:rPr lang="de-DE" sz="4800" dirty="0" smtClean="0"/>
              <a:t>Interkulturelle Kompetenzen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992888" cy="1656184"/>
          </a:xfrm>
        </p:spPr>
        <p:txBody>
          <a:bodyPr>
            <a:normAutofit fontScale="55000" lnSpcReduction="20000"/>
          </a:bodyPr>
          <a:lstStyle/>
          <a:p>
            <a:endParaRPr lang="de-DE" sz="1800" dirty="0" smtClean="0"/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3600" dirty="0" err="1" smtClean="0"/>
              <a:t>SePa</a:t>
            </a:r>
            <a:r>
              <a:rPr lang="de-DE" sz="3600" dirty="0" smtClean="0"/>
              <a:t>-Sekretärinnen-Netzwerk der Universität Passau		</a:t>
            </a:r>
          </a:p>
          <a:p>
            <a:r>
              <a:rPr lang="de-DE" sz="3600" dirty="0" smtClean="0"/>
              <a:t>Workshop am 2. Oktober 2018	</a:t>
            </a:r>
            <a:endParaRPr lang="de-DE" sz="3600" dirty="0"/>
          </a:p>
          <a:p>
            <a:endParaRPr lang="de-DE" sz="1800" dirty="0" smtClean="0"/>
          </a:p>
          <a:p>
            <a:endParaRPr lang="de-DE" sz="2000" dirty="0" smtClean="0"/>
          </a:p>
          <a:p>
            <a:endParaRPr lang="de-DE" sz="2000" dirty="0"/>
          </a:p>
          <a:p>
            <a:pPr algn="l"/>
            <a:r>
              <a:rPr lang="de-DE" sz="2000" dirty="0" smtClean="0"/>
              <a:t>			</a:t>
            </a:r>
            <a:endParaRPr lang="de-DE" sz="2000" dirty="0"/>
          </a:p>
        </p:txBody>
      </p:sp>
      <p:pic>
        <p:nvPicPr>
          <p:cNvPr id="4" name="Bild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46852">
            <a:off x="6969417" y="4161698"/>
            <a:ext cx="1333013" cy="162073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476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Es geht weiter …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r>
              <a:rPr lang="de-DE" dirty="0" smtClean="0"/>
              <a:t>Länderspezifische Seminare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9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204864"/>
            <a:ext cx="7408333" cy="4104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Für die Monate Oktober, November und Dezember 2018 sind weitere Seminare geplant und zwar mit Fokus auf</a:t>
            </a:r>
          </a:p>
          <a:p>
            <a:pPr marL="0" indent="0">
              <a:buNone/>
            </a:pPr>
            <a:r>
              <a:rPr lang="de-DE" dirty="0" smtClean="0"/>
              <a:t>Iran, Pakistan, Indien, Nordeuropa, Südafrika, VR China, Großbritannien sowie Syrien.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Seminare „</a:t>
            </a:r>
            <a:r>
              <a:rPr lang="de-DE" b="1" dirty="0" smtClean="0"/>
              <a:t>Pakistan</a:t>
            </a:r>
            <a:r>
              <a:rPr lang="de-DE" dirty="0" smtClean="0"/>
              <a:t>“ (25.10.2018) und „</a:t>
            </a:r>
            <a:r>
              <a:rPr lang="de-DE" b="1" dirty="0" smtClean="0"/>
              <a:t>VR China</a:t>
            </a:r>
            <a:r>
              <a:rPr lang="de-DE" dirty="0" smtClean="0"/>
              <a:t>“ (20.11.2018) sind </a:t>
            </a:r>
            <a:r>
              <a:rPr lang="de-DE" b="1" dirty="0" smtClean="0"/>
              <a:t>für Sekretärinnen</a:t>
            </a:r>
            <a:r>
              <a:rPr lang="de-DE" dirty="0" smtClean="0"/>
              <a:t> reserviert.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übrigen Seminare sind in erster Linie Beschäftigten des Akademischen Auslandsamts zugängig. Sollten jedoch Restplätze zur Verfügung stehen, können sich auch hier gerne Sekretärinnen zu den Kursen anmelden.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Seminartermine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583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Anmeldung in </a:t>
            </a:r>
            <a:r>
              <a:rPr lang="de-DE" dirty="0" err="1" smtClean="0"/>
              <a:t>Stud.IP</a:t>
            </a:r>
            <a:r>
              <a:rPr lang="de-DE" dirty="0"/>
              <a:t> </a:t>
            </a:r>
            <a:r>
              <a:rPr lang="de-DE" dirty="0" smtClean="0"/>
              <a:t>für Sekretärinnen: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Seminartitel – Seminartermine - Vorlesungsnummern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52428"/>
              </p:ext>
            </p:extLst>
          </p:nvPr>
        </p:nvGraphicFramePr>
        <p:xfrm>
          <a:off x="395536" y="3789040"/>
          <a:ext cx="83529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511"/>
                <a:gridCol w="5422077"/>
                <a:gridCol w="117234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Veranstaltungs-nummer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Veranstaltungstitel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Datum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69005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</a:t>
                      </a:r>
                      <a:r>
                        <a:rPr lang="de-DE" baseline="0" dirty="0" smtClean="0"/>
                        <a:t> mit Fokus Pakistan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25.10.2018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69008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VR China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20.11.2018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7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7584" y="2132856"/>
            <a:ext cx="7408333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Anmeldung in </a:t>
            </a:r>
            <a:r>
              <a:rPr lang="de-DE" dirty="0" err="1" smtClean="0"/>
              <a:t>Stud.IP</a:t>
            </a:r>
            <a:r>
              <a:rPr lang="de-DE" dirty="0"/>
              <a:t> </a:t>
            </a:r>
            <a:r>
              <a:rPr lang="de-DE" dirty="0" smtClean="0"/>
              <a:t>für „Restplätze“: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Seminartitel – Seminartermine - Vorlesungsnummern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44890"/>
              </p:ext>
            </p:extLst>
          </p:nvPr>
        </p:nvGraphicFramePr>
        <p:xfrm>
          <a:off x="467544" y="2814825"/>
          <a:ext cx="8352928" cy="3422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511"/>
                <a:gridCol w="5422077"/>
                <a:gridCol w="1172340"/>
              </a:tblGrid>
              <a:tr h="953607">
                <a:tc>
                  <a:txBody>
                    <a:bodyPr/>
                    <a:lstStyle/>
                    <a:p>
                      <a:r>
                        <a:rPr lang="de-DE" dirty="0" smtClean="0"/>
                        <a:t>Veranstaltungs-nummer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Veranstaltungstitel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Datum</a:t>
                      </a:r>
                      <a:endParaRPr lang="de-DE" dirty="0"/>
                    </a:p>
                  </a:txBody>
                  <a:tcPr/>
                </a:tc>
              </a:tr>
              <a:tr h="350692">
                <a:tc>
                  <a:txBody>
                    <a:bodyPr/>
                    <a:lstStyle/>
                    <a:p>
                      <a:r>
                        <a:rPr lang="de-DE" smtClean="0"/>
                        <a:t>69004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Iran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22.10.2018</a:t>
                      </a:r>
                      <a:endParaRPr lang="de-DE" dirty="0"/>
                    </a:p>
                  </a:txBody>
                  <a:tcPr/>
                </a:tc>
              </a:tr>
              <a:tr h="350692">
                <a:tc>
                  <a:txBody>
                    <a:bodyPr/>
                    <a:lstStyle/>
                    <a:p>
                      <a:r>
                        <a:rPr lang="de-DE" dirty="0" smtClean="0"/>
                        <a:t>69003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Indien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06.11.2018</a:t>
                      </a:r>
                      <a:endParaRPr lang="de-DE" dirty="0"/>
                    </a:p>
                  </a:txBody>
                  <a:tcPr/>
                </a:tc>
              </a:tr>
              <a:tr h="350692">
                <a:tc>
                  <a:txBody>
                    <a:bodyPr/>
                    <a:lstStyle/>
                    <a:p>
                      <a:r>
                        <a:rPr lang="de-DE" dirty="0" smtClean="0"/>
                        <a:t>69006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Nordeuropa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13.11.2018</a:t>
                      </a:r>
                      <a:endParaRPr lang="de-DE" dirty="0"/>
                    </a:p>
                  </a:txBody>
                  <a:tcPr/>
                </a:tc>
              </a:tr>
              <a:tr h="350692">
                <a:tc>
                  <a:txBody>
                    <a:bodyPr/>
                    <a:lstStyle/>
                    <a:p>
                      <a:r>
                        <a:rPr lang="de-DE" dirty="0" smtClean="0"/>
                        <a:t>69007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Südafrika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19.11.2018</a:t>
                      </a:r>
                      <a:endParaRPr lang="de-DE" dirty="0"/>
                    </a:p>
                  </a:txBody>
                  <a:tcPr/>
                </a:tc>
              </a:tr>
              <a:tr h="605303">
                <a:tc>
                  <a:txBody>
                    <a:bodyPr/>
                    <a:lstStyle/>
                    <a:p>
                      <a:r>
                        <a:rPr lang="de-DE" dirty="0" smtClean="0"/>
                        <a:t>69009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mtClean="0"/>
                        <a:t>Erfolgreiche Zusammenarbeit mit </a:t>
                      </a:r>
                      <a:r>
                        <a:rPr lang="de-DE" dirty="0" smtClean="0"/>
                        <a:t>Fokus Großbritannien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04.12.2018</a:t>
                      </a:r>
                      <a:endParaRPr lang="de-DE" dirty="0"/>
                    </a:p>
                  </a:txBody>
                  <a:tcPr/>
                </a:tc>
              </a:tr>
              <a:tr h="255641">
                <a:tc>
                  <a:txBody>
                    <a:bodyPr/>
                    <a:lstStyle/>
                    <a:p>
                      <a:r>
                        <a:rPr lang="de-DE" dirty="0" smtClean="0"/>
                        <a:t>69010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Erfolgreiche Zusammenarbeit mit Fokus Syrien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13.12.2018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141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182</Words>
  <Application>Microsoft Office PowerPoint</Application>
  <PresentationFormat>Bildschirmpräsentation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Wellenform</vt:lpstr>
      <vt:lpstr>Interkulturelle Kompetenzen</vt:lpstr>
      <vt:lpstr>Es geht weiter …</vt:lpstr>
      <vt:lpstr>Seminartermine</vt:lpstr>
      <vt:lpstr>Seminartitel – Seminartermine - Vorlesungsnummern</vt:lpstr>
      <vt:lpstr>Seminartitel – Seminartermine - Vorlesungsnummern</vt:lpstr>
    </vt:vector>
  </TitlesOfParts>
  <Company>Universität Passau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Deeskalierender Umgang mit Bedrohungssituationen</dc:title>
  <dc:creator>Ich</dc:creator>
  <cp:lastModifiedBy>Ich</cp:lastModifiedBy>
  <cp:revision>96</cp:revision>
  <cp:lastPrinted>2017-09-11T11:39:34Z</cp:lastPrinted>
  <dcterms:created xsi:type="dcterms:W3CDTF">2017-07-25T12:41:07Z</dcterms:created>
  <dcterms:modified xsi:type="dcterms:W3CDTF">2018-10-01T09:16:40Z</dcterms:modified>
</cp:coreProperties>
</file>