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17"/>
  </p:handoutMasterIdLst>
  <p:sldIdLst>
    <p:sldId id="256" r:id="rId2"/>
    <p:sldId id="257" r:id="rId3"/>
    <p:sldId id="274" r:id="rId4"/>
    <p:sldId id="272" r:id="rId5"/>
    <p:sldId id="259" r:id="rId6"/>
    <p:sldId id="260" r:id="rId7"/>
    <p:sldId id="261" r:id="rId8"/>
    <p:sldId id="262" r:id="rId9"/>
    <p:sldId id="263" r:id="rId10"/>
    <p:sldId id="267" r:id="rId11"/>
    <p:sldId id="265" r:id="rId12"/>
    <p:sldId id="268" r:id="rId13"/>
    <p:sldId id="273" r:id="rId14"/>
    <p:sldId id="269" r:id="rId15"/>
    <p:sldId id="271" r:id="rId16"/>
  </p:sldIdLst>
  <p:sldSz cx="9144000" cy="6858000" type="screen4x3"/>
  <p:notesSz cx="9926638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83E59-7618-4437-88F6-842E36FB4F45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798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65A8E-5ADA-481C-BAEA-E1BB7425A8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0758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5DE81D-AE01-4842-8796-FB29550F8E1C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1BEBE6-DB2D-42F3-B68C-BC0F2724705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DE81D-AE01-4842-8796-FB29550F8E1C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BEBE6-DB2D-42F3-B68C-BC0F2724705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DE81D-AE01-4842-8796-FB29550F8E1C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BEBE6-DB2D-42F3-B68C-BC0F2724705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DE81D-AE01-4842-8796-FB29550F8E1C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BEBE6-DB2D-42F3-B68C-BC0F27247050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DE81D-AE01-4842-8796-FB29550F8E1C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BEBE6-DB2D-42F3-B68C-BC0F27247050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DE81D-AE01-4842-8796-FB29550F8E1C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BEBE6-DB2D-42F3-B68C-BC0F2724705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dirty="0" smtClean="0"/>
              <a:t>Textmasterformat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DE81D-AE01-4842-8796-FB29550F8E1C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BEBE6-DB2D-42F3-B68C-BC0F27247050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DE81D-AE01-4842-8796-FB29550F8E1C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BEBE6-DB2D-42F3-B68C-BC0F27247050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5DE81D-AE01-4842-8796-FB29550F8E1C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BEBE6-DB2D-42F3-B68C-BC0F2724705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5DE81D-AE01-4842-8796-FB29550F8E1C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BEBE6-DB2D-42F3-B68C-BC0F27247050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5DE81D-AE01-4842-8796-FB29550F8E1C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1BEBE6-DB2D-42F3-B68C-BC0F27247050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5DE81D-AE01-4842-8796-FB29550F8E1C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1BEBE6-DB2D-42F3-B68C-BC0F27247050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872208"/>
          </a:xfrm>
        </p:spPr>
        <p:txBody>
          <a:bodyPr/>
          <a:lstStyle/>
          <a:p>
            <a:r>
              <a:rPr lang="de-DE" dirty="0" smtClean="0"/>
              <a:t>Englisch-Module			</a:t>
            </a:r>
            <a:br>
              <a:rPr lang="de-DE" dirty="0" smtClean="0"/>
            </a:br>
            <a:r>
              <a:rPr lang="de-DE" dirty="0" smtClean="0"/>
              <a:t>für Sekretärinnen		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3573016"/>
            <a:ext cx="7772400" cy="1199704"/>
          </a:xfrm>
        </p:spPr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4" name="Bild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46852">
            <a:off x="6618353" y="508995"/>
            <a:ext cx="1779905" cy="184150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39509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r>
              <a:rPr lang="de-DE" b="1" dirty="0" smtClean="0"/>
              <a:t>Kostenpflichtiger</a:t>
            </a:r>
            <a:r>
              <a:rPr lang="de-DE" dirty="0" smtClean="0"/>
              <a:t> TOEFL-Test</a:t>
            </a:r>
            <a:br>
              <a:rPr lang="de-DE" dirty="0" smtClean="0"/>
            </a:br>
            <a:r>
              <a:rPr lang="de-DE" dirty="0" smtClean="0"/>
              <a:t>am Sprachenzentrum der Universität Passau</a:t>
            </a:r>
            <a:br>
              <a:rPr lang="de-DE" dirty="0" smtClean="0"/>
            </a:br>
            <a:r>
              <a:rPr lang="de-DE" dirty="0" smtClean="0"/>
              <a:t>voraussichtlich möglich ab SS 2019</a:t>
            </a:r>
          </a:p>
          <a:p>
            <a:endParaRPr lang="de-DE" dirty="0"/>
          </a:p>
          <a:p>
            <a:r>
              <a:rPr lang="de-DE" dirty="0" smtClean="0"/>
              <a:t>TOEFL-Sprachzertifikat</a:t>
            </a:r>
            <a:br>
              <a:rPr lang="de-DE" dirty="0" smtClean="0"/>
            </a:br>
            <a:r>
              <a:rPr lang="de-DE" dirty="0" smtClean="0"/>
              <a:t>Niveaustufen B1/B2/C1/C2</a:t>
            </a:r>
            <a:br>
              <a:rPr lang="de-DE" dirty="0" smtClean="0"/>
            </a:br>
            <a:r>
              <a:rPr lang="de-DE" dirty="0" smtClean="0"/>
              <a:t>Gültigkeit: Intern und Extern 2 Jahre</a:t>
            </a:r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Z E R T I F I K A T E    {2}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862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3456385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de-DE" dirty="0" smtClean="0"/>
              <a:t>Alle Schulungsmaterialien inkl. Hörbeispiele werden auf der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Homepage des </a:t>
            </a:r>
            <a:r>
              <a:rPr lang="de-DE" dirty="0" err="1" smtClean="0"/>
              <a:t>SePa</a:t>
            </a:r>
            <a:r>
              <a:rPr lang="de-DE" dirty="0" smtClean="0"/>
              <a:t>-Sekretärinnen-Netzwerks unter dem Stichwort </a:t>
            </a:r>
            <a:r>
              <a:rPr lang="de-DE" b="1" dirty="0" smtClean="0"/>
              <a:t>„Englisch-Module“</a:t>
            </a:r>
            <a:br>
              <a:rPr lang="de-DE" b="1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zum Download bereitgestellt.</a:t>
            </a:r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700" dirty="0" smtClean="0"/>
              <a:t>Schulungsmaterialien</a:t>
            </a:r>
            <a:endParaRPr lang="de-DE" sz="3700" dirty="0"/>
          </a:p>
        </p:txBody>
      </p:sp>
    </p:spTree>
    <p:extLst>
      <p:ext uri="{BB962C8B-B14F-4D97-AF65-F5344CB8AC3E}">
        <p14:creationId xmlns:p14="http://schemas.microsoft.com/office/powerpoint/2010/main" val="173536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M O T I V A T I O N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1138"/>
            <a:ext cx="7560840" cy="42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70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528" y="2276872"/>
            <a:ext cx="8229600" cy="3733875"/>
          </a:xfrm>
        </p:spPr>
        <p:txBody>
          <a:bodyPr>
            <a:normAutofit fontScale="92500" lnSpcReduction="20000"/>
          </a:bodyPr>
          <a:lstStyle/>
          <a:p>
            <a:r>
              <a:rPr lang="de-DE" sz="2500" b="1" dirty="0" smtClean="0"/>
              <a:t>Einführung zu </a:t>
            </a:r>
            <a:r>
              <a:rPr lang="de-DE" sz="2500" b="1" dirty="0" smtClean="0"/>
              <a:t>Englisch-Modulen</a:t>
            </a:r>
            <a:br>
              <a:rPr lang="de-DE" sz="2500" b="1" dirty="0" smtClean="0"/>
            </a:br>
            <a:r>
              <a:rPr lang="de-DE" sz="2500" dirty="0" smtClean="0"/>
              <a:t/>
            </a:r>
            <a:br>
              <a:rPr lang="de-DE" sz="2500" dirty="0" smtClean="0"/>
            </a:br>
            <a:r>
              <a:rPr lang="de-DE" sz="3200" dirty="0" smtClean="0"/>
              <a:t>	</a:t>
            </a:r>
            <a:r>
              <a:rPr lang="de-DE" sz="2500" dirty="0" smtClean="0"/>
              <a:t>Veranstaltungsnummern:</a:t>
            </a:r>
            <a:br>
              <a:rPr lang="de-DE" sz="2500" dirty="0" smtClean="0"/>
            </a:br>
            <a:r>
              <a:rPr lang="de-DE" sz="2500" dirty="0"/>
              <a:t>	</a:t>
            </a:r>
            <a:r>
              <a:rPr lang="de-DE" sz="2500" dirty="0" smtClean="0"/>
              <a:t>{97000A</a:t>
            </a:r>
            <a:r>
              <a:rPr lang="de-DE" sz="2500" dirty="0" smtClean="0"/>
              <a:t>}	{</a:t>
            </a:r>
            <a:r>
              <a:rPr lang="de-DE" sz="2500" dirty="0" smtClean="0"/>
              <a:t>97000B</a:t>
            </a:r>
            <a:r>
              <a:rPr lang="de-DE" sz="2500" dirty="0" smtClean="0"/>
              <a:t>}	{</a:t>
            </a:r>
            <a:r>
              <a:rPr lang="de-DE" sz="2500" dirty="0" smtClean="0"/>
              <a:t>97000C</a:t>
            </a:r>
            <a:r>
              <a:rPr lang="de-DE" sz="2500" dirty="0" smtClean="0"/>
              <a:t>}	{</a:t>
            </a:r>
            <a:r>
              <a:rPr lang="de-DE" sz="2500" dirty="0" smtClean="0"/>
              <a:t>97000D</a:t>
            </a:r>
            <a:r>
              <a:rPr lang="de-DE" sz="2500" dirty="0" smtClean="0"/>
              <a:t>}</a:t>
            </a:r>
            <a:br>
              <a:rPr lang="de-DE" sz="2500" dirty="0" smtClean="0"/>
            </a:br>
            <a:r>
              <a:rPr lang="de-DE" sz="2500" dirty="0" smtClean="0"/>
              <a:t>	{97000E}	{97000F}	{97000G}	{97000H}</a:t>
            </a:r>
            <a:endParaRPr lang="de-DE" sz="2500" dirty="0"/>
          </a:p>
          <a:p>
            <a:pPr marL="109728" indent="0">
              <a:buNone/>
            </a:pPr>
            <a:r>
              <a:rPr lang="de-DE" dirty="0" smtClean="0"/>
              <a:t>	</a:t>
            </a:r>
            <a:r>
              <a:rPr lang="de-DE" sz="1900" dirty="0" smtClean="0"/>
              <a:t>Der Inhalt der vier Veranstaltungen ist identisch.</a:t>
            </a:r>
            <a:r>
              <a:rPr lang="de-DE" sz="2100" dirty="0" smtClean="0"/>
              <a:t/>
            </a:r>
            <a:br>
              <a:rPr lang="de-DE" sz="2100" dirty="0" smtClean="0"/>
            </a:br>
            <a:r>
              <a:rPr lang="de-DE" dirty="0" smtClean="0"/>
              <a:t>	</a:t>
            </a:r>
          </a:p>
          <a:p>
            <a:pPr marL="109728" indent="0">
              <a:buNone/>
            </a:pPr>
            <a:endParaRPr lang="de-DE" sz="2500" dirty="0" smtClean="0"/>
          </a:p>
          <a:p>
            <a:pPr marL="109728" indent="0">
              <a:buNone/>
            </a:pPr>
            <a:endParaRPr lang="de-DE" dirty="0" smtClean="0"/>
          </a:p>
          <a:p>
            <a:pPr marL="109728" indent="0">
              <a:buNone/>
            </a:pPr>
            <a:r>
              <a:rPr lang="de-DE" sz="2000" b="1" u="sng" dirty="0" smtClean="0"/>
              <a:t>Bitte beachten:</a:t>
            </a:r>
            <a:r>
              <a:rPr lang="de-DE" sz="2000" dirty="0" smtClean="0"/>
              <a:t> Die Anmeldung in </a:t>
            </a:r>
            <a:r>
              <a:rPr lang="de-DE" sz="2000" dirty="0" err="1" smtClean="0"/>
              <a:t>Stud.IP</a:t>
            </a:r>
            <a:r>
              <a:rPr lang="de-DE" sz="2000" dirty="0" smtClean="0"/>
              <a:t> ist jeweils nur für </a:t>
            </a:r>
            <a:r>
              <a:rPr lang="de-DE" sz="2000" b="1" dirty="0" smtClean="0"/>
              <a:t>eine</a:t>
            </a:r>
            <a:r>
              <a:rPr lang="de-DE" sz="2000" dirty="0" smtClean="0"/>
              <a:t> Veranstaltungsnummer möglich.</a:t>
            </a:r>
          </a:p>
          <a:p>
            <a:pPr marL="109728" indent="0">
              <a:buNone/>
            </a:pP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0160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Einführung zu</a:t>
            </a:r>
            <a:br>
              <a:rPr lang="de-DE" dirty="0" smtClean="0"/>
            </a:br>
            <a:r>
              <a:rPr lang="de-DE" dirty="0" smtClean="0"/>
              <a:t>Englisch-Modulen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362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de-DE" sz="3200" b="1" dirty="0" smtClean="0"/>
              <a:t>Modul 1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	Veranstaltungsnummern:</a:t>
            </a:r>
            <a:br>
              <a:rPr lang="de-DE" sz="3200" dirty="0" smtClean="0"/>
            </a:br>
            <a:r>
              <a:rPr lang="de-DE" sz="3200" dirty="0"/>
              <a:t>	</a:t>
            </a:r>
            <a:r>
              <a:rPr lang="de-DE" sz="3200" dirty="0" smtClean="0"/>
              <a:t>{97010A}  </a:t>
            </a:r>
            <a:r>
              <a:rPr lang="de-DE" sz="3200" dirty="0"/>
              <a:t>{</a:t>
            </a:r>
            <a:r>
              <a:rPr lang="de-DE" sz="3200" dirty="0" smtClean="0"/>
              <a:t>97010B}  </a:t>
            </a:r>
            <a:r>
              <a:rPr lang="de-DE" sz="3200" dirty="0"/>
              <a:t>{</a:t>
            </a:r>
            <a:r>
              <a:rPr lang="de-DE" sz="3200" dirty="0" smtClean="0"/>
              <a:t>97010C}  </a:t>
            </a:r>
            <a:r>
              <a:rPr lang="de-DE" sz="3200" dirty="0"/>
              <a:t>{</a:t>
            </a:r>
            <a:r>
              <a:rPr lang="de-DE" sz="3200" dirty="0" smtClean="0"/>
              <a:t>97010D}</a:t>
            </a:r>
            <a:endParaRPr lang="de-DE" sz="3200" dirty="0"/>
          </a:p>
          <a:p>
            <a:pPr marL="109728" indent="0">
              <a:buNone/>
            </a:pPr>
            <a:r>
              <a:rPr lang="de-DE" dirty="0" smtClean="0"/>
              <a:t>	</a:t>
            </a:r>
            <a:r>
              <a:rPr lang="de-DE" sz="2400" dirty="0" smtClean="0"/>
              <a:t>Der Inhalt der vier Veranstaltungen ist identisch.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</a:t>
            </a:r>
          </a:p>
          <a:p>
            <a:pPr marL="109728" indent="0">
              <a:buNone/>
            </a:pPr>
            <a:endParaRPr lang="de-DE" dirty="0" smtClean="0"/>
          </a:p>
          <a:p>
            <a:r>
              <a:rPr lang="de-DE" sz="3200" b="1" dirty="0" smtClean="0"/>
              <a:t>Modul 2</a:t>
            </a:r>
            <a:br>
              <a:rPr lang="de-DE" sz="3200" b="1" dirty="0" smtClean="0"/>
            </a:br>
            <a:r>
              <a:rPr lang="de-DE" sz="3200" dirty="0" smtClean="0"/>
              <a:t>	Veranstaltungsnummern:</a:t>
            </a:r>
            <a:br>
              <a:rPr lang="de-DE" sz="3200" dirty="0" smtClean="0"/>
            </a:br>
            <a:r>
              <a:rPr lang="de-DE" sz="3200" dirty="0"/>
              <a:t>	</a:t>
            </a:r>
            <a:r>
              <a:rPr lang="de-DE" sz="3200" dirty="0" smtClean="0"/>
              <a:t>{97020A}  </a:t>
            </a:r>
            <a:r>
              <a:rPr lang="de-DE" sz="3200" dirty="0"/>
              <a:t>{</a:t>
            </a:r>
            <a:r>
              <a:rPr lang="de-DE" sz="3200" dirty="0" smtClean="0"/>
              <a:t>97020B}  </a:t>
            </a:r>
            <a:r>
              <a:rPr lang="de-DE" sz="3200" dirty="0"/>
              <a:t>{</a:t>
            </a:r>
            <a:r>
              <a:rPr lang="de-DE" sz="3200" dirty="0" smtClean="0"/>
              <a:t>97020C}  </a:t>
            </a:r>
            <a:r>
              <a:rPr lang="de-DE" sz="3200" dirty="0"/>
              <a:t>{</a:t>
            </a:r>
            <a:r>
              <a:rPr lang="de-DE" sz="3200" dirty="0" smtClean="0"/>
              <a:t>97020D}</a:t>
            </a:r>
          </a:p>
          <a:p>
            <a:pPr marL="109728" indent="0">
              <a:buNone/>
            </a:pPr>
            <a:r>
              <a:rPr lang="de-DE" sz="2900" dirty="0" smtClean="0"/>
              <a:t>	</a:t>
            </a:r>
            <a:r>
              <a:rPr lang="de-DE" sz="2500" dirty="0" smtClean="0"/>
              <a:t>Der </a:t>
            </a:r>
            <a:r>
              <a:rPr lang="de-DE" sz="2500" dirty="0"/>
              <a:t>Inhalt der vier Veranstaltungen ist identisch.</a:t>
            </a:r>
            <a:endParaRPr lang="de-DE" sz="2500" dirty="0" smtClean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 smtClean="0"/>
          </a:p>
          <a:p>
            <a:pPr marL="109728" indent="0">
              <a:buNone/>
            </a:pPr>
            <a:r>
              <a:rPr lang="de-DE" sz="2600" b="1" u="sng" dirty="0" smtClean="0"/>
              <a:t>Bitte beachten:</a:t>
            </a:r>
            <a:r>
              <a:rPr lang="de-DE" sz="2600" dirty="0" smtClean="0"/>
              <a:t> Die Anmeldung in </a:t>
            </a:r>
            <a:r>
              <a:rPr lang="de-DE" sz="2600" dirty="0" err="1" smtClean="0"/>
              <a:t>Stud.IP</a:t>
            </a:r>
            <a:r>
              <a:rPr lang="de-DE" sz="2600" dirty="0" smtClean="0"/>
              <a:t> ist jeweils nur für </a:t>
            </a:r>
            <a:r>
              <a:rPr lang="de-DE" sz="2600" b="1" dirty="0" smtClean="0"/>
              <a:t>eine</a:t>
            </a:r>
            <a:r>
              <a:rPr lang="de-DE" sz="2600" dirty="0" smtClean="0"/>
              <a:t> Veranstaltungsnummer möglich.</a:t>
            </a:r>
          </a:p>
          <a:p>
            <a:pPr marL="109728" indent="0">
              <a:buNone/>
            </a:pP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Englisch-Module 1- 2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877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de-DE" sz="3200" b="1" dirty="0" smtClean="0"/>
              <a:t>Modul 3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	Veranstaltungsnummern:</a:t>
            </a:r>
            <a:br>
              <a:rPr lang="de-DE" sz="3200" dirty="0" smtClean="0"/>
            </a:br>
            <a:r>
              <a:rPr lang="de-DE" sz="3200" dirty="0"/>
              <a:t>	</a:t>
            </a:r>
            <a:r>
              <a:rPr lang="de-DE" sz="3200" dirty="0" smtClean="0"/>
              <a:t>{97030A}  </a:t>
            </a:r>
            <a:r>
              <a:rPr lang="de-DE" sz="3200" dirty="0"/>
              <a:t>{</a:t>
            </a:r>
            <a:r>
              <a:rPr lang="de-DE" sz="3200" dirty="0" smtClean="0"/>
              <a:t>97030B}  </a:t>
            </a:r>
            <a:r>
              <a:rPr lang="de-DE" sz="3200" dirty="0"/>
              <a:t>{</a:t>
            </a:r>
            <a:r>
              <a:rPr lang="de-DE" sz="3200" dirty="0" smtClean="0"/>
              <a:t>97030C}  </a:t>
            </a:r>
            <a:r>
              <a:rPr lang="de-DE" sz="3200" dirty="0"/>
              <a:t>{</a:t>
            </a:r>
            <a:r>
              <a:rPr lang="de-DE" sz="3200" dirty="0" smtClean="0"/>
              <a:t>97030D}</a:t>
            </a:r>
            <a:endParaRPr lang="de-DE" sz="3200" dirty="0"/>
          </a:p>
          <a:p>
            <a:pPr marL="109728" indent="0">
              <a:buNone/>
            </a:pPr>
            <a:r>
              <a:rPr lang="de-DE" dirty="0" smtClean="0"/>
              <a:t>	</a:t>
            </a:r>
            <a:r>
              <a:rPr lang="de-DE" sz="2400" dirty="0" smtClean="0"/>
              <a:t>Der Inhalt der vier Veranstaltungen ist identisch.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</a:t>
            </a:r>
          </a:p>
          <a:p>
            <a:pPr marL="109728" indent="0">
              <a:buNone/>
            </a:pPr>
            <a:endParaRPr lang="de-DE" dirty="0" smtClean="0"/>
          </a:p>
          <a:p>
            <a:r>
              <a:rPr lang="de-DE" sz="3200" b="1" dirty="0" smtClean="0"/>
              <a:t>Modul </a:t>
            </a:r>
            <a:r>
              <a:rPr lang="de-DE" sz="3200" b="1" dirty="0"/>
              <a:t>4</a:t>
            </a:r>
            <a:r>
              <a:rPr lang="de-DE" sz="3200" b="1" dirty="0" smtClean="0"/>
              <a:t/>
            </a:r>
            <a:br>
              <a:rPr lang="de-DE" sz="3200" b="1" dirty="0" smtClean="0"/>
            </a:br>
            <a:r>
              <a:rPr lang="de-DE" sz="3200" dirty="0" smtClean="0"/>
              <a:t>	Veranstaltungsnummern:</a:t>
            </a:r>
            <a:br>
              <a:rPr lang="de-DE" sz="3200" dirty="0" smtClean="0"/>
            </a:br>
            <a:r>
              <a:rPr lang="de-DE" sz="3200" dirty="0"/>
              <a:t>	</a:t>
            </a:r>
            <a:r>
              <a:rPr lang="de-DE" sz="3200" dirty="0" smtClean="0"/>
              <a:t>{97040A}  </a:t>
            </a:r>
            <a:r>
              <a:rPr lang="de-DE" sz="3200" dirty="0"/>
              <a:t>{</a:t>
            </a:r>
            <a:r>
              <a:rPr lang="de-DE" sz="3200" dirty="0" smtClean="0"/>
              <a:t>97040B}  </a:t>
            </a:r>
            <a:r>
              <a:rPr lang="de-DE" sz="3200" dirty="0"/>
              <a:t>{</a:t>
            </a:r>
            <a:r>
              <a:rPr lang="de-DE" sz="3200" dirty="0" smtClean="0"/>
              <a:t>97040C}  </a:t>
            </a:r>
            <a:r>
              <a:rPr lang="de-DE" sz="3200" dirty="0"/>
              <a:t>{</a:t>
            </a:r>
            <a:r>
              <a:rPr lang="de-DE" sz="3200" dirty="0" smtClean="0"/>
              <a:t>97040D}</a:t>
            </a:r>
          </a:p>
          <a:p>
            <a:pPr marL="109728" indent="0">
              <a:buNone/>
            </a:pPr>
            <a:r>
              <a:rPr lang="de-DE" sz="2900" dirty="0" smtClean="0"/>
              <a:t>	</a:t>
            </a:r>
            <a:r>
              <a:rPr lang="de-DE" sz="2500" dirty="0" smtClean="0"/>
              <a:t>Der </a:t>
            </a:r>
            <a:r>
              <a:rPr lang="de-DE" sz="2500" dirty="0"/>
              <a:t>Inhalt der vier Veranstaltungen ist identisch.</a:t>
            </a:r>
            <a:endParaRPr lang="de-DE" sz="2500" dirty="0" smtClean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 smtClean="0"/>
          </a:p>
          <a:p>
            <a:pPr marL="109728" indent="0">
              <a:buNone/>
            </a:pPr>
            <a:r>
              <a:rPr lang="de-DE" sz="2600" b="1" u="sng" dirty="0" smtClean="0"/>
              <a:t>Bitte beachten:</a:t>
            </a:r>
            <a:r>
              <a:rPr lang="de-DE" sz="2600" dirty="0" smtClean="0"/>
              <a:t> Die Anmeldung in </a:t>
            </a:r>
            <a:r>
              <a:rPr lang="de-DE" sz="2600" dirty="0" err="1" smtClean="0"/>
              <a:t>Stud.IP</a:t>
            </a:r>
            <a:r>
              <a:rPr lang="de-DE" sz="2600" dirty="0" smtClean="0"/>
              <a:t> ist jeweils nur für </a:t>
            </a:r>
            <a:r>
              <a:rPr lang="de-DE" sz="2600" b="1" dirty="0" smtClean="0"/>
              <a:t>eine</a:t>
            </a:r>
            <a:r>
              <a:rPr lang="de-DE" sz="2600" dirty="0" smtClean="0"/>
              <a:t> Veranstaltungsnummer möglich.</a:t>
            </a:r>
          </a:p>
          <a:p>
            <a:pPr marL="109728" indent="0">
              <a:buNone/>
            </a:pPr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Englisch-Module 3- 4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370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309939"/>
          </a:xfrm>
        </p:spPr>
        <p:txBody>
          <a:bodyPr>
            <a:normAutofit fontScale="85000" lnSpcReduction="20000"/>
          </a:bodyPr>
          <a:lstStyle/>
          <a:p>
            <a:r>
              <a:rPr lang="de-DE" b="1" dirty="0" smtClean="0"/>
              <a:t>Der englische Geschäftsbrief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„Struktur eines Standardbriefes“</a:t>
            </a:r>
          </a:p>
          <a:p>
            <a:pPr marL="109728" indent="0">
              <a:buNone/>
            </a:pPr>
            <a:endParaRPr lang="de-DE" dirty="0" smtClean="0"/>
          </a:p>
          <a:p>
            <a:r>
              <a:rPr lang="de-DE" b="1" dirty="0" smtClean="0"/>
              <a:t>Englischsprachige Begriffe u. Bezeichnungen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„Universität, Fakultäten, Departments, 	Abteilungen, Einrichtungen, Forschungs-	</a:t>
            </a:r>
            <a:r>
              <a:rPr lang="de-DE" dirty="0" err="1" smtClean="0"/>
              <a:t>einrichtungen</a:t>
            </a:r>
            <a:r>
              <a:rPr lang="de-DE" dirty="0" smtClean="0"/>
              <a:t>, Institute, Gremien, Referate, 	Funktionsbezeichnungen, Lehrstuhl- und 	</a:t>
            </a:r>
            <a:r>
              <a:rPr lang="de-DE" dirty="0" err="1" smtClean="0"/>
              <a:t>Professurbezeichnungen</a:t>
            </a:r>
            <a:r>
              <a:rPr lang="de-DE" dirty="0" smtClean="0"/>
              <a:t>, Abschlussarbeiten, 	Diverses“</a:t>
            </a:r>
          </a:p>
          <a:p>
            <a:pPr marL="109728" indent="0">
              <a:buNone/>
            </a:pPr>
            <a:endParaRPr lang="de-DE" dirty="0" smtClean="0"/>
          </a:p>
          <a:p>
            <a:r>
              <a:rPr lang="de-DE" b="1" dirty="0" smtClean="0"/>
              <a:t>Wörterbuch des Hochschulwesens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„Wörterbuch Deutsch – Englisch</a:t>
            </a:r>
            <a:br>
              <a:rPr lang="de-DE" dirty="0" smtClean="0"/>
            </a:br>
            <a:r>
              <a:rPr lang="de-DE" dirty="0" smtClean="0"/>
              <a:t>	 mit umfangreichen Erklärungen“</a:t>
            </a:r>
          </a:p>
          <a:p>
            <a:pPr marL="109728" indent="0">
              <a:buNone/>
            </a:pPr>
            <a:endParaRPr lang="de-DE" dirty="0" smtClean="0"/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Einführung zu</a:t>
            </a:r>
            <a:br>
              <a:rPr lang="de-DE" dirty="0" smtClean="0"/>
            </a:br>
            <a:r>
              <a:rPr lang="de-DE" dirty="0" smtClean="0"/>
              <a:t>Englisch-Modulen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553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Einführung zu</a:t>
            </a:r>
            <a:br>
              <a:rPr lang="de-DE" dirty="0" smtClean="0"/>
            </a:br>
            <a:r>
              <a:rPr lang="de-DE" dirty="0" smtClean="0"/>
              <a:t>Englisch-Modulen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Theorie: Universitätsrelevante Formulierungen, Vokabeln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Praxis: Aussprache, Dialoge, Rollenspiele, Hörbeispiele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844824"/>
            <a:ext cx="4040188" cy="3541233"/>
          </a:xfrm>
        </p:spPr>
        <p:txBody>
          <a:bodyPr>
            <a:normAutofit/>
          </a:bodyPr>
          <a:lstStyle/>
          <a:p>
            <a:r>
              <a:rPr lang="de-DE" dirty="0" smtClean="0"/>
              <a:t>Der englische Geschäftsbrief</a:t>
            </a:r>
          </a:p>
          <a:p>
            <a:r>
              <a:rPr lang="de-DE" dirty="0" smtClean="0"/>
              <a:t>Englischsprachige Begriffe und Bezeichnungen</a:t>
            </a:r>
          </a:p>
          <a:p>
            <a:r>
              <a:rPr lang="de-DE" dirty="0" smtClean="0"/>
              <a:t>Wörterbuch des Hochschulwesens</a:t>
            </a:r>
          </a:p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3541233"/>
          </a:xfrm>
        </p:spPr>
        <p:txBody>
          <a:bodyPr>
            <a:normAutofit/>
          </a:bodyPr>
          <a:lstStyle/>
          <a:p>
            <a:r>
              <a:rPr lang="de-DE" sz="2200" dirty="0" smtClean="0"/>
              <a:t>Struktur eines Standardbriefes</a:t>
            </a:r>
          </a:p>
          <a:p>
            <a:r>
              <a:rPr lang="de-DE" sz="2200" dirty="0" smtClean="0"/>
              <a:t>Vokabeln für den universitären Bereich</a:t>
            </a:r>
          </a:p>
          <a:p>
            <a:endParaRPr lang="de-DE" sz="2200" dirty="0"/>
          </a:p>
          <a:p>
            <a:r>
              <a:rPr lang="de-DE" sz="2200" dirty="0" smtClean="0"/>
              <a:t>Dauer	2 UE</a:t>
            </a:r>
            <a:br>
              <a:rPr lang="de-DE" sz="2200" dirty="0" smtClean="0"/>
            </a:br>
            <a:r>
              <a:rPr lang="de-DE" sz="2200" dirty="0" smtClean="0"/>
              <a:t>Theorie:	1 UE</a:t>
            </a:r>
            <a:br>
              <a:rPr lang="de-DE" sz="2200" dirty="0" smtClean="0"/>
            </a:br>
            <a:r>
              <a:rPr lang="de-DE" sz="2200" dirty="0" smtClean="0"/>
              <a:t>Praxis:	1 UE</a:t>
            </a:r>
            <a:br>
              <a:rPr lang="de-DE" sz="2200" dirty="0" smtClean="0"/>
            </a:br>
            <a:r>
              <a:rPr lang="de-DE" sz="2200" dirty="0" smtClean="0"/>
              <a:t>1 UE = 45 Min.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163202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de-DE" b="1" dirty="0" smtClean="0"/>
              <a:t>Modul 1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„Internationale Studierende“</a:t>
            </a:r>
          </a:p>
          <a:p>
            <a:pPr marL="109728" indent="0">
              <a:buNone/>
            </a:pPr>
            <a:endParaRPr lang="de-DE" dirty="0" smtClean="0"/>
          </a:p>
          <a:p>
            <a:r>
              <a:rPr lang="de-DE" b="1" dirty="0" smtClean="0"/>
              <a:t>Modul 2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„Wissenschaftliche Mitarbeiter“</a:t>
            </a:r>
          </a:p>
          <a:p>
            <a:pPr marL="109728" indent="0">
              <a:buNone/>
            </a:pPr>
            <a:endParaRPr lang="de-DE" dirty="0" smtClean="0"/>
          </a:p>
          <a:p>
            <a:r>
              <a:rPr lang="de-DE" b="1" dirty="0" smtClean="0"/>
              <a:t>Modul 3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„Gastdozenten“</a:t>
            </a:r>
          </a:p>
          <a:p>
            <a:pPr marL="109728" indent="0">
              <a:buNone/>
            </a:pPr>
            <a:endParaRPr lang="de-DE" dirty="0" smtClean="0"/>
          </a:p>
          <a:p>
            <a:r>
              <a:rPr lang="de-DE" b="1" dirty="0" smtClean="0"/>
              <a:t>Modul 4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„Gäste/Besucher allgemein“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Englisch-Module 1- 4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012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Modul 1</a:t>
            </a:r>
            <a:br>
              <a:rPr lang="de-DE" dirty="0" smtClean="0"/>
            </a:br>
            <a:r>
              <a:rPr lang="de-DE" dirty="0" smtClean="0"/>
              <a:t>„Internationale Studierende“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Theorie: Universitätsrelevante Formulierungen, Vokabeln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Praxis: Aussprache, Dialoge, Rollenspiele, Hörbeispiele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844824"/>
            <a:ext cx="4040188" cy="3541233"/>
          </a:xfrm>
        </p:spPr>
        <p:txBody>
          <a:bodyPr/>
          <a:lstStyle/>
          <a:p>
            <a:r>
              <a:rPr lang="de-DE" dirty="0" smtClean="0"/>
              <a:t>Bewerbungsphase</a:t>
            </a:r>
          </a:p>
          <a:p>
            <a:r>
              <a:rPr lang="de-DE" dirty="0" smtClean="0"/>
              <a:t>Unterrichtsmaterial</a:t>
            </a:r>
          </a:p>
          <a:p>
            <a:r>
              <a:rPr lang="de-DE" dirty="0" smtClean="0"/>
              <a:t>Anmeldeverfahren</a:t>
            </a:r>
          </a:p>
          <a:p>
            <a:r>
              <a:rPr lang="de-DE" dirty="0" smtClean="0"/>
              <a:t>Betreuung vor Ort</a:t>
            </a:r>
          </a:p>
          <a:p>
            <a:r>
              <a:rPr lang="de-DE" dirty="0" smtClean="0"/>
              <a:t>Vertragsformalitäten</a:t>
            </a:r>
          </a:p>
          <a:p>
            <a:r>
              <a:rPr lang="de-DE" dirty="0" smtClean="0"/>
              <a:t>Zertifikate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3541233"/>
          </a:xfrm>
        </p:spPr>
        <p:txBody>
          <a:bodyPr>
            <a:normAutofit/>
          </a:bodyPr>
          <a:lstStyle/>
          <a:p>
            <a:r>
              <a:rPr lang="de-DE" sz="2200" dirty="0" smtClean="0"/>
              <a:t>Telefonie, E-Mails, schriftliche Korrespondenz, Vorlagen</a:t>
            </a:r>
          </a:p>
          <a:p>
            <a:endParaRPr lang="de-DE" sz="2200" dirty="0"/>
          </a:p>
          <a:p>
            <a:r>
              <a:rPr lang="de-DE" sz="2200" dirty="0" smtClean="0"/>
              <a:t>Dauer	3 UE</a:t>
            </a:r>
            <a:br>
              <a:rPr lang="de-DE" sz="2200" dirty="0" smtClean="0"/>
            </a:br>
            <a:r>
              <a:rPr lang="de-DE" sz="2200" dirty="0" smtClean="0"/>
              <a:t>Theorie:	2 UE</a:t>
            </a:r>
            <a:br>
              <a:rPr lang="de-DE" sz="2200" dirty="0" smtClean="0"/>
            </a:br>
            <a:r>
              <a:rPr lang="de-DE" sz="2200" dirty="0" smtClean="0"/>
              <a:t>Praxis:	1 UE</a:t>
            </a:r>
            <a:br>
              <a:rPr lang="de-DE" sz="2200" dirty="0" smtClean="0"/>
            </a:br>
            <a:r>
              <a:rPr lang="de-DE" sz="2200" dirty="0" smtClean="0"/>
              <a:t>1 UE = 45 Min.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168054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Modul 2</a:t>
            </a:r>
            <a:br>
              <a:rPr lang="de-DE" dirty="0" smtClean="0"/>
            </a:br>
            <a:r>
              <a:rPr lang="de-DE" dirty="0" smtClean="0"/>
              <a:t>„Wissenschaftliche Mitarbeiter“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Theorie: Universitätsrelevante Formulierungen, Vokabeln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Praxis: Aussprache, Dialoge, Rollenspiele, Hörbeispiele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844824"/>
            <a:ext cx="4040188" cy="3541233"/>
          </a:xfrm>
        </p:spPr>
        <p:txBody>
          <a:bodyPr/>
          <a:lstStyle/>
          <a:p>
            <a:r>
              <a:rPr lang="de-DE" dirty="0" smtClean="0"/>
              <a:t>Kontaktaufnahme</a:t>
            </a:r>
          </a:p>
          <a:p>
            <a:r>
              <a:rPr lang="de-DE" dirty="0" smtClean="0"/>
              <a:t>Reisevorbereitung</a:t>
            </a:r>
          </a:p>
          <a:p>
            <a:r>
              <a:rPr lang="de-DE" dirty="0" smtClean="0"/>
              <a:t>Rechtliche Voraussetzungen</a:t>
            </a:r>
          </a:p>
          <a:p>
            <a:r>
              <a:rPr lang="de-DE" dirty="0" smtClean="0"/>
              <a:t>Vertragsabschluss</a:t>
            </a:r>
          </a:p>
          <a:p>
            <a:r>
              <a:rPr lang="de-DE" dirty="0" smtClean="0"/>
              <a:t>Anreise</a:t>
            </a:r>
          </a:p>
          <a:p>
            <a:r>
              <a:rPr lang="de-DE" dirty="0" smtClean="0"/>
              <a:t>Aufenthalt vor Ort</a:t>
            </a:r>
          </a:p>
          <a:p>
            <a:r>
              <a:rPr lang="de-DE" dirty="0" smtClean="0"/>
              <a:t>Abreise</a:t>
            </a:r>
          </a:p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3541233"/>
          </a:xfrm>
        </p:spPr>
        <p:txBody>
          <a:bodyPr>
            <a:normAutofit/>
          </a:bodyPr>
          <a:lstStyle/>
          <a:p>
            <a:r>
              <a:rPr lang="de-DE" sz="2200" dirty="0" smtClean="0"/>
              <a:t>Telefonie, E-Mails, schriftliche Korrespondenz, Vorlagen</a:t>
            </a:r>
          </a:p>
          <a:p>
            <a:endParaRPr lang="de-DE" sz="2200" dirty="0"/>
          </a:p>
          <a:p>
            <a:r>
              <a:rPr lang="de-DE" sz="2200" dirty="0" smtClean="0"/>
              <a:t>Dauer	3 UE</a:t>
            </a:r>
            <a:br>
              <a:rPr lang="de-DE" sz="2200" dirty="0" smtClean="0"/>
            </a:br>
            <a:r>
              <a:rPr lang="de-DE" sz="2200" dirty="0" smtClean="0"/>
              <a:t>Theorie:	2 UE</a:t>
            </a:r>
            <a:br>
              <a:rPr lang="de-DE" sz="2200" dirty="0" smtClean="0"/>
            </a:br>
            <a:r>
              <a:rPr lang="de-DE" sz="2200" dirty="0" smtClean="0"/>
              <a:t>Praxis:	1 UE</a:t>
            </a:r>
            <a:br>
              <a:rPr lang="de-DE" sz="2200" dirty="0" smtClean="0"/>
            </a:br>
            <a:r>
              <a:rPr lang="de-DE" sz="2200" dirty="0" smtClean="0"/>
              <a:t>1 UE = 45 Min.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44569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Modul 3</a:t>
            </a:r>
            <a:br>
              <a:rPr lang="de-DE" dirty="0" smtClean="0"/>
            </a:br>
            <a:r>
              <a:rPr lang="de-DE" dirty="0" smtClean="0"/>
              <a:t>„Gastdozenten“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Theorie: Universitätsrelevante Formulierungen, Vokabeln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Praxis: Aussprache, Dialoge, Rollenspiele, Hörbeispiele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844824"/>
            <a:ext cx="4040188" cy="3541233"/>
          </a:xfrm>
        </p:spPr>
        <p:txBody>
          <a:bodyPr/>
          <a:lstStyle/>
          <a:p>
            <a:r>
              <a:rPr lang="de-DE" dirty="0" smtClean="0"/>
              <a:t>Kontaktaufnahme</a:t>
            </a:r>
          </a:p>
          <a:p>
            <a:r>
              <a:rPr lang="de-DE" dirty="0" smtClean="0"/>
              <a:t>Reisevorbereitung</a:t>
            </a:r>
          </a:p>
          <a:p>
            <a:r>
              <a:rPr lang="de-DE" dirty="0" smtClean="0"/>
              <a:t>Rechtliche Voraussetzungen</a:t>
            </a:r>
          </a:p>
          <a:p>
            <a:r>
              <a:rPr lang="de-DE" dirty="0" smtClean="0"/>
              <a:t>Anreise</a:t>
            </a:r>
          </a:p>
          <a:p>
            <a:r>
              <a:rPr lang="de-DE" dirty="0" smtClean="0"/>
              <a:t>Aufenthalt vor Ort</a:t>
            </a:r>
          </a:p>
          <a:p>
            <a:r>
              <a:rPr lang="de-DE" dirty="0" smtClean="0"/>
              <a:t>Abreise</a:t>
            </a:r>
          </a:p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3541233"/>
          </a:xfrm>
        </p:spPr>
        <p:txBody>
          <a:bodyPr>
            <a:normAutofit/>
          </a:bodyPr>
          <a:lstStyle/>
          <a:p>
            <a:r>
              <a:rPr lang="de-DE" sz="2200" dirty="0" smtClean="0"/>
              <a:t>Telefonie, E-Mails, schriftliche Korrespondenz, Vorlagen</a:t>
            </a:r>
          </a:p>
          <a:p>
            <a:endParaRPr lang="de-DE" sz="2200" dirty="0"/>
          </a:p>
          <a:p>
            <a:r>
              <a:rPr lang="de-DE" sz="2200" dirty="0" smtClean="0"/>
              <a:t>Dauer	2 UE</a:t>
            </a:r>
            <a:br>
              <a:rPr lang="de-DE" sz="2200" dirty="0" smtClean="0"/>
            </a:br>
            <a:r>
              <a:rPr lang="de-DE" sz="2200" dirty="0" smtClean="0"/>
              <a:t>Theorie:	1 UE</a:t>
            </a:r>
            <a:br>
              <a:rPr lang="de-DE" sz="2200" dirty="0" smtClean="0"/>
            </a:br>
            <a:r>
              <a:rPr lang="de-DE" sz="2200" dirty="0" smtClean="0"/>
              <a:t>Praxis:	1 UE</a:t>
            </a:r>
            <a:br>
              <a:rPr lang="de-DE" sz="2200" dirty="0" smtClean="0"/>
            </a:br>
            <a:r>
              <a:rPr lang="de-DE" sz="2200" dirty="0" smtClean="0"/>
              <a:t>1 UE = 45 Min.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07327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Modul 4</a:t>
            </a:r>
            <a:br>
              <a:rPr lang="de-DE" dirty="0" smtClean="0"/>
            </a:br>
            <a:r>
              <a:rPr lang="de-DE" dirty="0" smtClean="0"/>
              <a:t>„Gäste und Besucher allgemein“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Theorie: Universitätsrelevante Formulierungen, Vokabeln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Praxis: Aussprache, Dialoge, Rollenspiele, Hörbeispiele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844824"/>
            <a:ext cx="4040188" cy="3541233"/>
          </a:xfrm>
        </p:spPr>
        <p:txBody>
          <a:bodyPr/>
          <a:lstStyle/>
          <a:p>
            <a:r>
              <a:rPr lang="de-DE" dirty="0" smtClean="0"/>
              <a:t>Kontaktaufnahme und Einladung </a:t>
            </a:r>
          </a:p>
          <a:p>
            <a:r>
              <a:rPr lang="de-DE" dirty="0" smtClean="0"/>
              <a:t>Anreise</a:t>
            </a:r>
          </a:p>
          <a:p>
            <a:r>
              <a:rPr lang="de-DE" dirty="0" smtClean="0"/>
              <a:t>Aufenthalt vor Ort</a:t>
            </a:r>
          </a:p>
          <a:p>
            <a:r>
              <a:rPr lang="de-DE" dirty="0" smtClean="0"/>
              <a:t>Abreise</a:t>
            </a:r>
          </a:p>
          <a:p>
            <a:r>
              <a:rPr lang="de-DE" dirty="0" smtClean="0"/>
              <a:t>Reise- und Hotel-</a:t>
            </a:r>
            <a:r>
              <a:rPr lang="de-DE" dirty="0" err="1" smtClean="0"/>
              <a:t>kostenabrechnung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3541233"/>
          </a:xfrm>
        </p:spPr>
        <p:txBody>
          <a:bodyPr>
            <a:normAutofit/>
          </a:bodyPr>
          <a:lstStyle/>
          <a:p>
            <a:r>
              <a:rPr lang="de-DE" sz="2200" dirty="0" smtClean="0"/>
              <a:t>Telefonie, E-Mails, schriftliche Korrespondenz, Vorlagen</a:t>
            </a:r>
          </a:p>
          <a:p>
            <a:endParaRPr lang="de-DE" sz="2200" dirty="0"/>
          </a:p>
          <a:p>
            <a:r>
              <a:rPr lang="de-DE" sz="2200" dirty="0" smtClean="0"/>
              <a:t>Dauer	2 UE</a:t>
            </a:r>
            <a:br>
              <a:rPr lang="de-DE" sz="2200" dirty="0" smtClean="0"/>
            </a:br>
            <a:r>
              <a:rPr lang="de-DE" sz="2200" dirty="0" smtClean="0"/>
              <a:t>Theorie:	1 UE</a:t>
            </a:r>
            <a:br>
              <a:rPr lang="de-DE" sz="2200" dirty="0" smtClean="0"/>
            </a:br>
            <a:r>
              <a:rPr lang="de-DE" sz="2200" dirty="0" smtClean="0"/>
              <a:t>Praxis:	1 UE</a:t>
            </a:r>
            <a:br>
              <a:rPr lang="de-DE" sz="2200" dirty="0" smtClean="0"/>
            </a:br>
            <a:r>
              <a:rPr lang="de-DE" sz="2200" dirty="0" smtClean="0"/>
              <a:t>1 UE = 45 Min.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166781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>
            <a:normAutofit/>
          </a:bodyPr>
          <a:lstStyle/>
          <a:p>
            <a:r>
              <a:rPr lang="de-DE" dirty="0" smtClean="0"/>
              <a:t>Bei Teilnahme an einem Modul bzw. einzeln gewählten Modulen: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Nachweis durch Ausstellung eines Zertifikats unter Nennung des Modultitels/der Modultitel mit folgendem Wortlaut: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„ … </a:t>
            </a:r>
            <a:r>
              <a:rPr lang="de-DE" b="1" u="sng" dirty="0" smtClean="0"/>
              <a:t>mit Erfolg</a:t>
            </a:r>
            <a:r>
              <a:rPr lang="de-DE" b="1" dirty="0" smtClean="0"/>
              <a:t> teilgenommen</a:t>
            </a:r>
            <a:r>
              <a:rPr lang="de-DE" dirty="0" smtClean="0"/>
              <a:t>“.</a:t>
            </a:r>
            <a:br>
              <a:rPr lang="de-DE" dirty="0" smtClean="0"/>
            </a:br>
            <a:endParaRPr lang="de-DE" dirty="0" smtClean="0"/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Z E R T I F I K A T E   {1}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781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265</Words>
  <Application>Microsoft Office PowerPoint</Application>
  <PresentationFormat>Bildschirmpräsentation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Deimos</vt:lpstr>
      <vt:lpstr>Englisch-Module    für Sekretärinnen  </vt:lpstr>
      <vt:lpstr>Einführung zu Englisch-Modulen</vt:lpstr>
      <vt:lpstr>Einführung zu Englisch-Modulen</vt:lpstr>
      <vt:lpstr>Englisch-Module 1- 4</vt:lpstr>
      <vt:lpstr>Modul 1 „Internationale Studierende“</vt:lpstr>
      <vt:lpstr>Modul 2 „Wissenschaftliche Mitarbeiter“</vt:lpstr>
      <vt:lpstr>Modul 3 „Gastdozenten“</vt:lpstr>
      <vt:lpstr>Modul 4 „Gäste und Besucher allgemein“</vt:lpstr>
      <vt:lpstr>Z E R T I F I K A T E   {1}</vt:lpstr>
      <vt:lpstr>Z E R T I F I K A T E    {2}</vt:lpstr>
      <vt:lpstr>Schulungsmaterialien</vt:lpstr>
      <vt:lpstr>M O T I V A T I O N</vt:lpstr>
      <vt:lpstr>Einführung zu Englisch-Modulen</vt:lpstr>
      <vt:lpstr>Englisch-Module 1- 2</vt:lpstr>
      <vt:lpstr>Englisch-Module 3- 4</vt:lpstr>
    </vt:vector>
  </TitlesOfParts>
  <Company>Universität Passau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Ich</dc:creator>
  <cp:lastModifiedBy>Ich</cp:lastModifiedBy>
  <cp:revision>63</cp:revision>
  <cp:lastPrinted>2018-09-12T10:46:01Z</cp:lastPrinted>
  <dcterms:created xsi:type="dcterms:W3CDTF">2018-07-03T10:24:13Z</dcterms:created>
  <dcterms:modified xsi:type="dcterms:W3CDTF">2018-10-01T10:16:18Z</dcterms:modified>
</cp:coreProperties>
</file>