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396" r:id="rId4"/>
    <p:sldId id="389" r:id="rId5"/>
    <p:sldId id="390" r:id="rId6"/>
    <p:sldId id="391" r:id="rId7"/>
    <p:sldId id="392" r:id="rId8"/>
    <p:sldId id="393" r:id="rId9"/>
    <p:sldId id="395" r:id="rId10"/>
    <p:sldId id="394" r:id="rId11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0E0EE0-07E4-437D-A80A-16059774C7FD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6079769-7F67-44FD-A2A4-3824C0A97BBC}">
      <dgm:prSet phldrT="[Text]"/>
      <dgm:spPr/>
      <dgm:t>
        <a:bodyPr/>
        <a:lstStyle/>
        <a:p>
          <a:r>
            <a:rPr lang="de-DE" dirty="0" smtClean="0"/>
            <a:t>Stress</a:t>
          </a:r>
          <a:endParaRPr lang="de-DE" dirty="0"/>
        </a:p>
      </dgm:t>
    </dgm:pt>
    <dgm:pt modelId="{05979A80-5855-4EA5-BA30-BB3F8E9E778F}" type="parTrans" cxnId="{62183229-DF96-416F-98FE-B35706CD68EC}">
      <dgm:prSet/>
      <dgm:spPr/>
      <dgm:t>
        <a:bodyPr/>
        <a:lstStyle/>
        <a:p>
          <a:endParaRPr lang="de-DE"/>
        </a:p>
      </dgm:t>
    </dgm:pt>
    <dgm:pt modelId="{0741D4A9-9CEB-4B3D-9FBC-4F710129E04D}" type="sibTrans" cxnId="{62183229-DF96-416F-98FE-B35706CD68EC}">
      <dgm:prSet/>
      <dgm:spPr/>
      <dgm:t>
        <a:bodyPr/>
        <a:lstStyle/>
        <a:p>
          <a:endParaRPr lang="de-DE"/>
        </a:p>
      </dgm:t>
    </dgm:pt>
    <dgm:pt modelId="{4EFC3D8B-B2C1-4A0D-813A-22708BEA4A40}">
      <dgm:prSet phldrT="[Text]"/>
      <dgm:spPr/>
      <dgm:t>
        <a:bodyPr/>
        <a:lstStyle/>
        <a:p>
          <a:r>
            <a:rPr lang="de-DE" dirty="0" smtClean="0"/>
            <a:t>Innere Unruhe</a:t>
          </a:r>
          <a:endParaRPr lang="de-DE" dirty="0"/>
        </a:p>
      </dgm:t>
    </dgm:pt>
    <dgm:pt modelId="{52E5C5A6-4402-4009-A011-B26345417166}" type="parTrans" cxnId="{91C88BA2-9F14-4882-9F74-9501246644B4}">
      <dgm:prSet/>
      <dgm:spPr/>
      <dgm:t>
        <a:bodyPr/>
        <a:lstStyle/>
        <a:p>
          <a:endParaRPr lang="de-DE"/>
        </a:p>
      </dgm:t>
    </dgm:pt>
    <dgm:pt modelId="{670A2B4C-456D-4ABA-8816-DF94E80B8D29}" type="sibTrans" cxnId="{91C88BA2-9F14-4882-9F74-9501246644B4}">
      <dgm:prSet/>
      <dgm:spPr/>
      <dgm:t>
        <a:bodyPr/>
        <a:lstStyle/>
        <a:p>
          <a:endParaRPr lang="de-DE"/>
        </a:p>
      </dgm:t>
    </dgm:pt>
    <dgm:pt modelId="{48B68DF0-6F37-4636-8038-E0F2C2FEDAFC}">
      <dgm:prSet phldrT="[Text]"/>
      <dgm:spPr/>
      <dgm:t>
        <a:bodyPr/>
        <a:lstStyle/>
        <a:p>
          <a:r>
            <a:rPr lang="de-DE" dirty="0" smtClean="0"/>
            <a:t>Angstgefühle</a:t>
          </a:r>
          <a:endParaRPr lang="de-DE" dirty="0"/>
        </a:p>
      </dgm:t>
    </dgm:pt>
    <dgm:pt modelId="{9F0F5D50-8D3C-46DC-B213-F873056AE752}" type="parTrans" cxnId="{60DC86BB-994F-49E2-B21D-6290581F1313}">
      <dgm:prSet/>
      <dgm:spPr/>
      <dgm:t>
        <a:bodyPr/>
        <a:lstStyle/>
        <a:p>
          <a:endParaRPr lang="de-DE"/>
        </a:p>
      </dgm:t>
    </dgm:pt>
    <dgm:pt modelId="{94A42A46-8144-48D2-B74A-E0586DA2EB34}" type="sibTrans" cxnId="{60DC86BB-994F-49E2-B21D-6290581F1313}">
      <dgm:prSet/>
      <dgm:spPr/>
      <dgm:t>
        <a:bodyPr/>
        <a:lstStyle/>
        <a:p>
          <a:endParaRPr lang="de-DE"/>
        </a:p>
      </dgm:t>
    </dgm:pt>
    <dgm:pt modelId="{15B72145-9C17-468D-A5FD-CA5FF94C77C6}">
      <dgm:prSet phldrT="[Text]"/>
      <dgm:spPr/>
      <dgm:t>
        <a:bodyPr/>
        <a:lstStyle/>
        <a:p>
          <a:r>
            <a:rPr lang="de-DE" dirty="0" smtClean="0"/>
            <a:t>Schlafstörungen</a:t>
          </a:r>
          <a:endParaRPr lang="de-DE" dirty="0"/>
        </a:p>
      </dgm:t>
    </dgm:pt>
    <dgm:pt modelId="{EA968021-8FCD-425F-BE7F-4BF72E9CE4EF}" type="parTrans" cxnId="{918C8AB0-773A-4ED9-ADD5-2C5AC71F4141}">
      <dgm:prSet/>
      <dgm:spPr/>
      <dgm:t>
        <a:bodyPr/>
        <a:lstStyle/>
        <a:p>
          <a:endParaRPr lang="de-DE"/>
        </a:p>
      </dgm:t>
    </dgm:pt>
    <dgm:pt modelId="{9540AD61-10EB-4530-870C-29FF27EC8F0D}" type="sibTrans" cxnId="{918C8AB0-773A-4ED9-ADD5-2C5AC71F4141}">
      <dgm:prSet/>
      <dgm:spPr/>
      <dgm:t>
        <a:bodyPr/>
        <a:lstStyle/>
        <a:p>
          <a:endParaRPr lang="de-DE"/>
        </a:p>
      </dgm:t>
    </dgm:pt>
    <dgm:pt modelId="{EF2B3E7D-0194-4F16-B96B-9A138B7D4375}">
      <dgm:prSet phldrT="[Text]"/>
      <dgm:spPr/>
      <dgm:t>
        <a:bodyPr/>
        <a:lstStyle/>
        <a:p>
          <a:r>
            <a:rPr lang="de-DE" dirty="0" smtClean="0"/>
            <a:t>Tinnitus</a:t>
          </a:r>
          <a:endParaRPr lang="de-DE" dirty="0"/>
        </a:p>
      </dgm:t>
    </dgm:pt>
    <dgm:pt modelId="{14161CE1-8463-4D4C-92BD-08CD5E0ECCFD}" type="parTrans" cxnId="{90B0B188-6E16-4769-8A19-B8764E10DB4A}">
      <dgm:prSet/>
      <dgm:spPr/>
      <dgm:t>
        <a:bodyPr/>
        <a:lstStyle/>
        <a:p>
          <a:endParaRPr lang="de-DE"/>
        </a:p>
      </dgm:t>
    </dgm:pt>
    <dgm:pt modelId="{76D7E318-1081-4AFA-BDE4-2A03D8E30E8B}" type="sibTrans" cxnId="{90B0B188-6E16-4769-8A19-B8764E10DB4A}">
      <dgm:prSet/>
      <dgm:spPr/>
      <dgm:t>
        <a:bodyPr/>
        <a:lstStyle/>
        <a:p>
          <a:endParaRPr lang="de-DE"/>
        </a:p>
      </dgm:t>
    </dgm:pt>
    <dgm:pt modelId="{ABF4131A-7382-43CE-80F7-4C1F779EA2AD}">
      <dgm:prSet phldrT="[Text]"/>
      <dgm:spPr/>
      <dgm:t>
        <a:bodyPr/>
        <a:lstStyle/>
        <a:p>
          <a:r>
            <a:rPr lang="de-DE" dirty="0" smtClean="0"/>
            <a:t>Burnout-Syndrom</a:t>
          </a:r>
          <a:endParaRPr lang="de-DE" dirty="0"/>
        </a:p>
      </dgm:t>
    </dgm:pt>
    <dgm:pt modelId="{CC5F69D6-56EA-44C2-9EDE-6FD8314660A2}" type="parTrans" cxnId="{103BA789-A4D9-4D6A-A017-18C787734A8A}">
      <dgm:prSet/>
      <dgm:spPr/>
      <dgm:t>
        <a:bodyPr/>
        <a:lstStyle/>
        <a:p>
          <a:endParaRPr lang="de-DE"/>
        </a:p>
      </dgm:t>
    </dgm:pt>
    <dgm:pt modelId="{67E3A82C-88CB-477E-9C24-75342D0A2410}" type="sibTrans" cxnId="{103BA789-A4D9-4D6A-A017-18C787734A8A}">
      <dgm:prSet/>
      <dgm:spPr/>
      <dgm:t>
        <a:bodyPr/>
        <a:lstStyle/>
        <a:p>
          <a:endParaRPr lang="de-DE"/>
        </a:p>
      </dgm:t>
    </dgm:pt>
    <dgm:pt modelId="{101745F4-67A5-4CA7-9987-7F4B92A52F24}" type="pres">
      <dgm:prSet presAssocID="{060E0EE0-07E4-437D-A80A-16059774C7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FDFBEAC6-E412-46DC-9472-75C680FB2D30}" type="pres">
      <dgm:prSet presAssocID="{F6079769-7F67-44FD-A2A4-3824C0A97BBC}" presName="hierRoot1" presStyleCnt="0"/>
      <dgm:spPr/>
    </dgm:pt>
    <dgm:pt modelId="{51831449-7FE6-44A6-8D62-AC9A364A80E8}" type="pres">
      <dgm:prSet presAssocID="{F6079769-7F67-44FD-A2A4-3824C0A97BBC}" presName="composite" presStyleCnt="0"/>
      <dgm:spPr/>
    </dgm:pt>
    <dgm:pt modelId="{11B7A026-489E-4346-AD2D-6CB3B449890E}" type="pres">
      <dgm:prSet presAssocID="{F6079769-7F67-44FD-A2A4-3824C0A97BBC}" presName="image" presStyleLbl="node0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2CA4C0E-3458-4E12-BCDB-5E65324C531F}" type="pres">
      <dgm:prSet presAssocID="{F6079769-7F67-44FD-A2A4-3824C0A97BB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D7BF4AE-D448-4232-B5A4-66E8DC37BA21}" type="pres">
      <dgm:prSet presAssocID="{F6079769-7F67-44FD-A2A4-3824C0A97BBC}" presName="hierChild2" presStyleCnt="0"/>
      <dgm:spPr/>
    </dgm:pt>
    <dgm:pt modelId="{5926FF4C-22B5-47A9-9D99-34492BABD7FC}" type="pres">
      <dgm:prSet presAssocID="{52E5C5A6-4402-4009-A011-B26345417166}" presName="Name10" presStyleLbl="parChTrans1D2" presStyleIdx="0" presStyleCnt="2"/>
      <dgm:spPr/>
      <dgm:t>
        <a:bodyPr/>
        <a:lstStyle/>
        <a:p>
          <a:endParaRPr lang="de-DE"/>
        </a:p>
      </dgm:t>
    </dgm:pt>
    <dgm:pt modelId="{DFB3C86B-753C-4C54-99B2-7CDA197A4FF5}" type="pres">
      <dgm:prSet presAssocID="{4EFC3D8B-B2C1-4A0D-813A-22708BEA4A40}" presName="hierRoot2" presStyleCnt="0"/>
      <dgm:spPr/>
    </dgm:pt>
    <dgm:pt modelId="{1B4D4BAB-61BF-4AC4-96BD-2157F25394A2}" type="pres">
      <dgm:prSet presAssocID="{4EFC3D8B-B2C1-4A0D-813A-22708BEA4A40}" presName="composite2" presStyleCnt="0"/>
      <dgm:spPr/>
    </dgm:pt>
    <dgm:pt modelId="{91A376F5-64E4-4CF4-B7A8-0ABF24BB4D73}" type="pres">
      <dgm:prSet presAssocID="{4EFC3D8B-B2C1-4A0D-813A-22708BEA4A40}" presName="image2" presStyleLbl="node2" presStyleIdx="0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ADA1834-22AC-44EB-940C-42DE82958B72}" type="pres">
      <dgm:prSet presAssocID="{4EFC3D8B-B2C1-4A0D-813A-22708BEA4A40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DED524A-5461-494A-AE65-445C5C5C7E32}" type="pres">
      <dgm:prSet presAssocID="{4EFC3D8B-B2C1-4A0D-813A-22708BEA4A40}" presName="hierChild3" presStyleCnt="0"/>
      <dgm:spPr/>
    </dgm:pt>
    <dgm:pt modelId="{0FEB0E86-1F75-4667-A4F2-DF3D358A7A3F}" type="pres">
      <dgm:prSet presAssocID="{9F0F5D50-8D3C-46DC-B213-F873056AE752}" presName="Name17" presStyleLbl="parChTrans1D3" presStyleIdx="0" presStyleCnt="3"/>
      <dgm:spPr/>
      <dgm:t>
        <a:bodyPr/>
        <a:lstStyle/>
        <a:p>
          <a:endParaRPr lang="de-DE"/>
        </a:p>
      </dgm:t>
    </dgm:pt>
    <dgm:pt modelId="{408F6D4B-7DC3-477E-8211-78FD5AF687B2}" type="pres">
      <dgm:prSet presAssocID="{48B68DF0-6F37-4636-8038-E0F2C2FEDAFC}" presName="hierRoot3" presStyleCnt="0"/>
      <dgm:spPr/>
    </dgm:pt>
    <dgm:pt modelId="{D8188BC6-5A21-4FAE-810B-E56878BC5122}" type="pres">
      <dgm:prSet presAssocID="{48B68DF0-6F37-4636-8038-E0F2C2FEDAFC}" presName="composite3" presStyleCnt="0"/>
      <dgm:spPr/>
    </dgm:pt>
    <dgm:pt modelId="{E1E06C0F-EAF2-4CC3-B8EC-1730D874E90B}" type="pres">
      <dgm:prSet presAssocID="{48B68DF0-6F37-4636-8038-E0F2C2FEDAFC}" presName="image3" presStyleLbl="node3" presStyleIdx="0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D5F6FD7-243D-44E8-AC91-B218774EECBD}" type="pres">
      <dgm:prSet presAssocID="{48B68DF0-6F37-4636-8038-E0F2C2FEDAFC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5F77C49-FF81-443B-8171-BCFDBBDDD107}" type="pres">
      <dgm:prSet presAssocID="{48B68DF0-6F37-4636-8038-E0F2C2FEDAFC}" presName="hierChild4" presStyleCnt="0"/>
      <dgm:spPr/>
    </dgm:pt>
    <dgm:pt modelId="{4BA0BF09-C14E-4C01-9A91-43245D202FAC}" type="pres">
      <dgm:prSet presAssocID="{EA968021-8FCD-425F-BE7F-4BF72E9CE4EF}" presName="Name17" presStyleLbl="parChTrans1D3" presStyleIdx="1" presStyleCnt="3"/>
      <dgm:spPr/>
      <dgm:t>
        <a:bodyPr/>
        <a:lstStyle/>
        <a:p>
          <a:endParaRPr lang="de-DE"/>
        </a:p>
      </dgm:t>
    </dgm:pt>
    <dgm:pt modelId="{C5A42B9B-743E-4561-BAB7-E6511DA4DF7A}" type="pres">
      <dgm:prSet presAssocID="{15B72145-9C17-468D-A5FD-CA5FF94C77C6}" presName="hierRoot3" presStyleCnt="0"/>
      <dgm:spPr/>
    </dgm:pt>
    <dgm:pt modelId="{B79BAF2A-50AD-4528-9F2F-093669A66141}" type="pres">
      <dgm:prSet presAssocID="{15B72145-9C17-468D-A5FD-CA5FF94C77C6}" presName="composite3" presStyleCnt="0"/>
      <dgm:spPr/>
    </dgm:pt>
    <dgm:pt modelId="{198DA91A-5024-48AF-8C04-1B3D386F29C2}" type="pres">
      <dgm:prSet presAssocID="{15B72145-9C17-468D-A5FD-CA5FF94C77C6}" presName="image3" presStyleLbl="node3" presStyleIdx="1" presStyleCnt="3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1A53D741-36CC-4441-9ABC-56A14A13CFD3}" type="pres">
      <dgm:prSet presAssocID="{15B72145-9C17-468D-A5FD-CA5FF94C77C6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6762230-8F48-4F46-8EDC-8A65D018175B}" type="pres">
      <dgm:prSet presAssocID="{15B72145-9C17-468D-A5FD-CA5FF94C77C6}" presName="hierChild4" presStyleCnt="0"/>
      <dgm:spPr/>
    </dgm:pt>
    <dgm:pt modelId="{12A51F47-06B8-44BE-9EAB-CC3E706FEF2F}" type="pres">
      <dgm:prSet presAssocID="{14161CE1-8463-4D4C-92BD-08CD5E0ECCFD}" presName="Name10" presStyleLbl="parChTrans1D2" presStyleIdx="1" presStyleCnt="2"/>
      <dgm:spPr/>
      <dgm:t>
        <a:bodyPr/>
        <a:lstStyle/>
        <a:p>
          <a:endParaRPr lang="de-DE"/>
        </a:p>
      </dgm:t>
    </dgm:pt>
    <dgm:pt modelId="{AC9ED90E-AA9C-4877-95A3-DFB3D866D053}" type="pres">
      <dgm:prSet presAssocID="{EF2B3E7D-0194-4F16-B96B-9A138B7D4375}" presName="hierRoot2" presStyleCnt="0"/>
      <dgm:spPr/>
    </dgm:pt>
    <dgm:pt modelId="{25922089-E978-47E3-8964-60AFB7F6AA4A}" type="pres">
      <dgm:prSet presAssocID="{EF2B3E7D-0194-4F16-B96B-9A138B7D4375}" presName="composite2" presStyleCnt="0"/>
      <dgm:spPr/>
    </dgm:pt>
    <dgm:pt modelId="{5F535710-F4C6-41AB-87E1-00D87428D90F}" type="pres">
      <dgm:prSet presAssocID="{EF2B3E7D-0194-4F16-B96B-9A138B7D4375}" presName="image2" presStyleLbl="node2" presStyleIdx="1" presStyleCnt="2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9BAE2C00-5FAE-448F-BC71-24DB6C283A70}" type="pres">
      <dgm:prSet presAssocID="{EF2B3E7D-0194-4F16-B96B-9A138B7D4375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0270166-3FE2-4FB3-A9A1-4BEBB67150DF}" type="pres">
      <dgm:prSet presAssocID="{EF2B3E7D-0194-4F16-B96B-9A138B7D4375}" presName="hierChild3" presStyleCnt="0"/>
      <dgm:spPr/>
    </dgm:pt>
    <dgm:pt modelId="{9AF58E61-7DF2-4B8B-A225-EE767A04C8AD}" type="pres">
      <dgm:prSet presAssocID="{CC5F69D6-56EA-44C2-9EDE-6FD8314660A2}" presName="Name17" presStyleLbl="parChTrans1D3" presStyleIdx="2" presStyleCnt="3"/>
      <dgm:spPr/>
      <dgm:t>
        <a:bodyPr/>
        <a:lstStyle/>
        <a:p>
          <a:endParaRPr lang="de-DE"/>
        </a:p>
      </dgm:t>
    </dgm:pt>
    <dgm:pt modelId="{02F40F23-455D-473D-964B-D9F2E246E02F}" type="pres">
      <dgm:prSet presAssocID="{ABF4131A-7382-43CE-80F7-4C1F779EA2AD}" presName="hierRoot3" presStyleCnt="0"/>
      <dgm:spPr/>
    </dgm:pt>
    <dgm:pt modelId="{2BD70131-53FC-4264-A1EF-4064B11322E3}" type="pres">
      <dgm:prSet presAssocID="{ABF4131A-7382-43CE-80F7-4C1F779EA2AD}" presName="composite3" presStyleCnt="0"/>
      <dgm:spPr/>
    </dgm:pt>
    <dgm:pt modelId="{E5AD7ECB-EEEA-488A-9414-A88E448AA5D6}" type="pres">
      <dgm:prSet presAssocID="{ABF4131A-7382-43CE-80F7-4C1F779EA2AD}" presName="image3" presStyleLbl="node3" presStyleIdx="2" presStyleCnt="3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B7298CC7-7F1A-4B69-B6EF-C17EE8CDD9C4}" type="pres">
      <dgm:prSet presAssocID="{ABF4131A-7382-43CE-80F7-4C1F779EA2AD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EAFF002-C2FB-4155-8784-187E3A82444C}" type="pres">
      <dgm:prSet presAssocID="{ABF4131A-7382-43CE-80F7-4C1F779EA2AD}" presName="hierChild4" presStyleCnt="0"/>
      <dgm:spPr/>
    </dgm:pt>
  </dgm:ptLst>
  <dgm:cxnLst>
    <dgm:cxn modelId="{CAFC7FB5-73E3-4526-AF7D-EAAB32FB0748}" type="presOf" srcId="{9F0F5D50-8D3C-46DC-B213-F873056AE752}" destId="{0FEB0E86-1F75-4667-A4F2-DF3D358A7A3F}" srcOrd="0" destOrd="0" presId="urn:microsoft.com/office/officeart/2009/layout/CirclePictureHierarchy"/>
    <dgm:cxn modelId="{062D2895-44B0-4A4A-B89B-783CD44A9378}" type="presOf" srcId="{ABF4131A-7382-43CE-80F7-4C1F779EA2AD}" destId="{B7298CC7-7F1A-4B69-B6EF-C17EE8CDD9C4}" srcOrd="0" destOrd="0" presId="urn:microsoft.com/office/officeart/2009/layout/CirclePictureHierarchy"/>
    <dgm:cxn modelId="{79541F00-1809-4C1E-85E7-3CA2F3C8843D}" type="presOf" srcId="{4EFC3D8B-B2C1-4A0D-813A-22708BEA4A40}" destId="{BADA1834-22AC-44EB-940C-42DE82958B72}" srcOrd="0" destOrd="0" presId="urn:microsoft.com/office/officeart/2009/layout/CirclePictureHierarchy"/>
    <dgm:cxn modelId="{90B0B188-6E16-4769-8A19-B8764E10DB4A}" srcId="{F6079769-7F67-44FD-A2A4-3824C0A97BBC}" destId="{EF2B3E7D-0194-4F16-B96B-9A138B7D4375}" srcOrd="1" destOrd="0" parTransId="{14161CE1-8463-4D4C-92BD-08CD5E0ECCFD}" sibTransId="{76D7E318-1081-4AFA-BDE4-2A03D8E30E8B}"/>
    <dgm:cxn modelId="{22AD70ED-17C4-4D96-8348-7C2429CF6EF4}" type="presOf" srcId="{EF2B3E7D-0194-4F16-B96B-9A138B7D4375}" destId="{9BAE2C00-5FAE-448F-BC71-24DB6C283A70}" srcOrd="0" destOrd="0" presId="urn:microsoft.com/office/officeart/2009/layout/CirclePictureHierarchy"/>
    <dgm:cxn modelId="{91C88BA2-9F14-4882-9F74-9501246644B4}" srcId="{F6079769-7F67-44FD-A2A4-3824C0A97BBC}" destId="{4EFC3D8B-B2C1-4A0D-813A-22708BEA4A40}" srcOrd="0" destOrd="0" parTransId="{52E5C5A6-4402-4009-A011-B26345417166}" sibTransId="{670A2B4C-456D-4ABA-8816-DF94E80B8D29}"/>
    <dgm:cxn modelId="{1249DC61-71FC-4A06-993B-876004240B68}" type="presOf" srcId="{52E5C5A6-4402-4009-A011-B26345417166}" destId="{5926FF4C-22B5-47A9-9D99-34492BABD7FC}" srcOrd="0" destOrd="0" presId="urn:microsoft.com/office/officeart/2009/layout/CirclePictureHierarchy"/>
    <dgm:cxn modelId="{F7C6FF3B-5793-42EC-8CD9-A3D11B52887C}" type="presOf" srcId="{48B68DF0-6F37-4636-8038-E0F2C2FEDAFC}" destId="{2D5F6FD7-243D-44E8-AC91-B218774EECBD}" srcOrd="0" destOrd="0" presId="urn:microsoft.com/office/officeart/2009/layout/CirclePictureHierarchy"/>
    <dgm:cxn modelId="{918C8AB0-773A-4ED9-ADD5-2C5AC71F4141}" srcId="{4EFC3D8B-B2C1-4A0D-813A-22708BEA4A40}" destId="{15B72145-9C17-468D-A5FD-CA5FF94C77C6}" srcOrd="1" destOrd="0" parTransId="{EA968021-8FCD-425F-BE7F-4BF72E9CE4EF}" sibTransId="{9540AD61-10EB-4530-870C-29FF27EC8F0D}"/>
    <dgm:cxn modelId="{60DC86BB-994F-49E2-B21D-6290581F1313}" srcId="{4EFC3D8B-B2C1-4A0D-813A-22708BEA4A40}" destId="{48B68DF0-6F37-4636-8038-E0F2C2FEDAFC}" srcOrd="0" destOrd="0" parTransId="{9F0F5D50-8D3C-46DC-B213-F873056AE752}" sibTransId="{94A42A46-8144-48D2-B74A-E0586DA2EB34}"/>
    <dgm:cxn modelId="{A44AC433-A73D-41B8-9813-A49571E28D29}" type="presOf" srcId="{14161CE1-8463-4D4C-92BD-08CD5E0ECCFD}" destId="{12A51F47-06B8-44BE-9EAB-CC3E706FEF2F}" srcOrd="0" destOrd="0" presId="urn:microsoft.com/office/officeart/2009/layout/CirclePictureHierarchy"/>
    <dgm:cxn modelId="{2B45D408-7D3E-4EBA-B126-9B59A4D58430}" type="presOf" srcId="{F6079769-7F67-44FD-A2A4-3824C0A97BBC}" destId="{A2CA4C0E-3458-4E12-BCDB-5E65324C531F}" srcOrd="0" destOrd="0" presId="urn:microsoft.com/office/officeart/2009/layout/CirclePictureHierarchy"/>
    <dgm:cxn modelId="{6BD90BAA-BEDF-46C8-B8C7-414F544F233B}" type="presOf" srcId="{CC5F69D6-56EA-44C2-9EDE-6FD8314660A2}" destId="{9AF58E61-7DF2-4B8B-A225-EE767A04C8AD}" srcOrd="0" destOrd="0" presId="urn:microsoft.com/office/officeart/2009/layout/CirclePictureHierarchy"/>
    <dgm:cxn modelId="{103BA789-A4D9-4D6A-A017-18C787734A8A}" srcId="{EF2B3E7D-0194-4F16-B96B-9A138B7D4375}" destId="{ABF4131A-7382-43CE-80F7-4C1F779EA2AD}" srcOrd="0" destOrd="0" parTransId="{CC5F69D6-56EA-44C2-9EDE-6FD8314660A2}" sibTransId="{67E3A82C-88CB-477E-9C24-75342D0A2410}"/>
    <dgm:cxn modelId="{B57D7B96-0A63-4525-B465-1FB7DDB8D5AB}" type="presOf" srcId="{15B72145-9C17-468D-A5FD-CA5FF94C77C6}" destId="{1A53D741-36CC-4441-9ABC-56A14A13CFD3}" srcOrd="0" destOrd="0" presId="urn:microsoft.com/office/officeart/2009/layout/CirclePictureHierarchy"/>
    <dgm:cxn modelId="{8C1A7905-3ED0-47D9-8998-1B1B99136ABE}" type="presOf" srcId="{060E0EE0-07E4-437D-A80A-16059774C7FD}" destId="{101745F4-67A5-4CA7-9987-7F4B92A52F24}" srcOrd="0" destOrd="0" presId="urn:microsoft.com/office/officeart/2009/layout/CirclePictureHierarchy"/>
    <dgm:cxn modelId="{62183229-DF96-416F-98FE-B35706CD68EC}" srcId="{060E0EE0-07E4-437D-A80A-16059774C7FD}" destId="{F6079769-7F67-44FD-A2A4-3824C0A97BBC}" srcOrd="0" destOrd="0" parTransId="{05979A80-5855-4EA5-BA30-BB3F8E9E778F}" sibTransId="{0741D4A9-9CEB-4B3D-9FBC-4F710129E04D}"/>
    <dgm:cxn modelId="{77E5CEA5-33CB-4134-8880-FCAE7000B2AC}" type="presOf" srcId="{EA968021-8FCD-425F-BE7F-4BF72E9CE4EF}" destId="{4BA0BF09-C14E-4C01-9A91-43245D202FAC}" srcOrd="0" destOrd="0" presId="urn:microsoft.com/office/officeart/2009/layout/CirclePictureHierarchy"/>
    <dgm:cxn modelId="{330C654B-040D-40EF-B6D2-DF8416AF5436}" type="presParOf" srcId="{101745F4-67A5-4CA7-9987-7F4B92A52F24}" destId="{FDFBEAC6-E412-46DC-9472-75C680FB2D30}" srcOrd="0" destOrd="0" presId="urn:microsoft.com/office/officeart/2009/layout/CirclePictureHierarchy"/>
    <dgm:cxn modelId="{D51CECD7-8B67-4A7B-A1C9-73D282969105}" type="presParOf" srcId="{FDFBEAC6-E412-46DC-9472-75C680FB2D30}" destId="{51831449-7FE6-44A6-8D62-AC9A364A80E8}" srcOrd="0" destOrd="0" presId="urn:microsoft.com/office/officeart/2009/layout/CirclePictureHierarchy"/>
    <dgm:cxn modelId="{EA4DF0AF-C9A6-469C-86F6-8D13B43A1462}" type="presParOf" srcId="{51831449-7FE6-44A6-8D62-AC9A364A80E8}" destId="{11B7A026-489E-4346-AD2D-6CB3B449890E}" srcOrd="0" destOrd="0" presId="urn:microsoft.com/office/officeart/2009/layout/CirclePictureHierarchy"/>
    <dgm:cxn modelId="{88ECB5DD-7229-441D-A1F7-C72FB60E7947}" type="presParOf" srcId="{51831449-7FE6-44A6-8D62-AC9A364A80E8}" destId="{A2CA4C0E-3458-4E12-BCDB-5E65324C531F}" srcOrd="1" destOrd="0" presId="urn:microsoft.com/office/officeart/2009/layout/CirclePictureHierarchy"/>
    <dgm:cxn modelId="{0F2FA82A-41FD-4874-A8DD-41A19715274A}" type="presParOf" srcId="{FDFBEAC6-E412-46DC-9472-75C680FB2D30}" destId="{1D7BF4AE-D448-4232-B5A4-66E8DC37BA21}" srcOrd="1" destOrd="0" presId="urn:microsoft.com/office/officeart/2009/layout/CirclePictureHierarchy"/>
    <dgm:cxn modelId="{B3528077-3032-4E16-8DC0-F71A7F4595E0}" type="presParOf" srcId="{1D7BF4AE-D448-4232-B5A4-66E8DC37BA21}" destId="{5926FF4C-22B5-47A9-9D99-34492BABD7FC}" srcOrd="0" destOrd="0" presId="urn:microsoft.com/office/officeart/2009/layout/CirclePictureHierarchy"/>
    <dgm:cxn modelId="{511CED35-5577-411D-A8EC-A3CC5CDF6495}" type="presParOf" srcId="{1D7BF4AE-D448-4232-B5A4-66E8DC37BA21}" destId="{DFB3C86B-753C-4C54-99B2-7CDA197A4FF5}" srcOrd="1" destOrd="0" presId="urn:microsoft.com/office/officeart/2009/layout/CirclePictureHierarchy"/>
    <dgm:cxn modelId="{3C357EE0-94BD-495E-A806-4C135BAC5E92}" type="presParOf" srcId="{DFB3C86B-753C-4C54-99B2-7CDA197A4FF5}" destId="{1B4D4BAB-61BF-4AC4-96BD-2157F25394A2}" srcOrd="0" destOrd="0" presId="urn:microsoft.com/office/officeart/2009/layout/CirclePictureHierarchy"/>
    <dgm:cxn modelId="{2346CDC0-4F3B-47CD-B9AD-1D6DD5A77EFD}" type="presParOf" srcId="{1B4D4BAB-61BF-4AC4-96BD-2157F25394A2}" destId="{91A376F5-64E4-4CF4-B7A8-0ABF24BB4D73}" srcOrd="0" destOrd="0" presId="urn:microsoft.com/office/officeart/2009/layout/CirclePictureHierarchy"/>
    <dgm:cxn modelId="{D867C8C4-5275-440E-BEC6-FFA64C0942D2}" type="presParOf" srcId="{1B4D4BAB-61BF-4AC4-96BD-2157F25394A2}" destId="{BADA1834-22AC-44EB-940C-42DE82958B72}" srcOrd="1" destOrd="0" presId="urn:microsoft.com/office/officeart/2009/layout/CirclePictureHierarchy"/>
    <dgm:cxn modelId="{90AC557D-48BA-43D7-80F0-030EA72FD0B2}" type="presParOf" srcId="{DFB3C86B-753C-4C54-99B2-7CDA197A4FF5}" destId="{6DED524A-5461-494A-AE65-445C5C5C7E32}" srcOrd="1" destOrd="0" presId="urn:microsoft.com/office/officeart/2009/layout/CirclePictureHierarchy"/>
    <dgm:cxn modelId="{7086DA37-D3B3-4D61-A8AE-F0F6CA3EFA14}" type="presParOf" srcId="{6DED524A-5461-494A-AE65-445C5C5C7E32}" destId="{0FEB0E86-1F75-4667-A4F2-DF3D358A7A3F}" srcOrd="0" destOrd="0" presId="urn:microsoft.com/office/officeart/2009/layout/CirclePictureHierarchy"/>
    <dgm:cxn modelId="{687B560F-DA7A-433C-B734-8DEA7B5E8247}" type="presParOf" srcId="{6DED524A-5461-494A-AE65-445C5C5C7E32}" destId="{408F6D4B-7DC3-477E-8211-78FD5AF687B2}" srcOrd="1" destOrd="0" presId="urn:microsoft.com/office/officeart/2009/layout/CirclePictureHierarchy"/>
    <dgm:cxn modelId="{8044624C-378D-4621-B975-0897B2A6D800}" type="presParOf" srcId="{408F6D4B-7DC3-477E-8211-78FD5AF687B2}" destId="{D8188BC6-5A21-4FAE-810B-E56878BC5122}" srcOrd="0" destOrd="0" presId="urn:microsoft.com/office/officeart/2009/layout/CirclePictureHierarchy"/>
    <dgm:cxn modelId="{EE189FFA-EF18-4C04-93E1-69ED9F2C1504}" type="presParOf" srcId="{D8188BC6-5A21-4FAE-810B-E56878BC5122}" destId="{E1E06C0F-EAF2-4CC3-B8EC-1730D874E90B}" srcOrd="0" destOrd="0" presId="urn:microsoft.com/office/officeart/2009/layout/CirclePictureHierarchy"/>
    <dgm:cxn modelId="{1A46AC12-6273-4C91-8F34-14576F58B31B}" type="presParOf" srcId="{D8188BC6-5A21-4FAE-810B-E56878BC5122}" destId="{2D5F6FD7-243D-44E8-AC91-B218774EECBD}" srcOrd="1" destOrd="0" presId="urn:microsoft.com/office/officeart/2009/layout/CirclePictureHierarchy"/>
    <dgm:cxn modelId="{61DAB6F8-4527-4C07-BDF3-E36756C19E91}" type="presParOf" srcId="{408F6D4B-7DC3-477E-8211-78FD5AF687B2}" destId="{05F77C49-FF81-443B-8171-BCFDBBDDD107}" srcOrd="1" destOrd="0" presId="urn:microsoft.com/office/officeart/2009/layout/CirclePictureHierarchy"/>
    <dgm:cxn modelId="{2A18FB6A-F719-4553-9D12-2344C1DF4D3C}" type="presParOf" srcId="{6DED524A-5461-494A-AE65-445C5C5C7E32}" destId="{4BA0BF09-C14E-4C01-9A91-43245D202FAC}" srcOrd="2" destOrd="0" presId="urn:microsoft.com/office/officeart/2009/layout/CirclePictureHierarchy"/>
    <dgm:cxn modelId="{C5E1AA28-3C6D-4990-B994-0833AE497978}" type="presParOf" srcId="{6DED524A-5461-494A-AE65-445C5C5C7E32}" destId="{C5A42B9B-743E-4561-BAB7-E6511DA4DF7A}" srcOrd="3" destOrd="0" presId="urn:microsoft.com/office/officeart/2009/layout/CirclePictureHierarchy"/>
    <dgm:cxn modelId="{770569C2-E003-4982-BD11-8611F2786E8C}" type="presParOf" srcId="{C5A42B9B-743E-4561-BAB7-E6511DA4DF7A}" destId="{B79BAF2A-50AD-4528-9F2F-093669A66141}" srcOrd="0" destOrd="0" presId="urn:microsoft.com/office/officeart/2009/layout/CirclePictureHierarchy"/>
    <dgm:cxn modelId="{32D86ACA-55CA-46D7-A0E6-DE84AE011FB6}" type="presParOf" srcId="{B79BAF2A-50AD-4528-9F2F-093669A66141}" destId="{198DA91A-5024-48AF-8C04-1B3D386F29C2}" srcOrd="0" destOrd="0" presId="urn:microsoft.com/office/officeart/2009/layout/CirclePictureHierarchy"/>
    <dgm:cxn modelId="{9529119C-F439-41A5-8D4D-B24566172C56}" type="presParOf" srcId="{B79BAF2A-50AD-4528-9F2F-093669A66141}" destId="{1A53D741-36CC-4441-9ABC-56A14A13CFD3}" srcOrd="1" destOrd="0" presId="urn:microsoft.com/office/officeart/2009/layout/CirclePictureHierarchy"/>
    <dgm:cxn modelId="{ED9B5B87-B3B8-4869-A99B-8347A7C93E2B}" type="presParOf" srcId="{C5A42B9B-743E-4561-BAB7-E6511DA4DF7A}" destId="{D6762230-8F48-4F46-8EDC-8A65D018175B}" srcOrd="1" destOrd="0" presId="urn:microsoft.com/office/officeart/2009/layout/CirclePictureHierarchy"/>
    <dgm:cxn modelId="{353EF6AF-61D1-4729-9389-5B8AABFD4F49}" type="presParOf" srcId="{1D7BF4AE-D448-4232-B5A4-66E8DC37BA21}" destId="{12A51F47-06B8-44BE-9EAB-CC3E706FEF2F}" srcOrd="2" destOrd="0" presId="urn:microsoft.com/office/officeart/2009/layout/CirclePictureHierarchy"/>
    <dgm:cxn modelId="{3554193D-9607-448F-AD6B-B245858B309C}" type="presParOf" srcId="{1D7BF4AE-D448-4232-B5A4-66E8DC37BA21}" destId="{AC9ED90E-AA9C-4877-95A3-DFB3D866D053}" srcOrd="3" destOrd="0" presId="urn:microsoft.com/office/officeart/2009/layout/CirclePictureHierarchy"/>
    <dgm:cxn modelId="{C2BC9A12-16CB-43D5-A3DE-7874172897EA}" type="presParOf" srcId="{AC9ED90E-AA9C-4877-95A3-DFB3D866D053}" destId="{25922089-E978-47E3-8964-60AFB7F6AA4A}" srcOrd="0" destOrd="0" presId="urn:microsoft.com/office/officeart/2009/layout/CirclePictureHierarchy"/>
    <dgm:cxn modelId="{A25A76F1-8730-4E63-867A-E8D69D3C8E94}" type="presParOf" srcId="{25922089-E978-47E3-8964-60AFB7F6AA4A}" destId="{5F535710-F4C6-41AB-87E1-00D87428D90F}" srcOrd="0" destOrd="0" presId="urn:microsoft.com/office/officeart/2009/layout/CirclePictureHierarchy"/>
    <dgm:cxn modelId="{0CE6C379-07BB-4C3C-B6DC-6BDAAB5CDF04}" type="presParOf" srcId="{25922089-E978-47E3-8964-60AFB7F6AA4A}" destId="{9BAE2C00-5FAE-448F-BC71-24DB6C283A70}" srcOrd="1" destOrd="0" presId="urn:microsoft.com/office/officeart/2009/layout/CirclePictureHierarchy"/>
    <dgm:cxn modelId="{8A954290-86E0-48CD-AE6F-4C7E95F9ACAB}" type="presParOf" srcId="{AC9ED90E-AA9C-4877-95A3-DFB3D866D053}" destId="{B0270166-3FE2-4FB3-A9A1-4BEBB67150DF}" srcOrd="1" destOrd="0" presId="urn:microsoft.com/office/officeart/2009/layout/CirclePictureHierarchy"/>
    <dgm:cxn modelId="{A0152418-8155-4796-8F95-4A9E5C2FA3AA}" type="presParOf" srcId="{B0270166-3FE2-4FB3-A9A1-4BEBB67150DF}" destId="{9AF58E61-7DF2-4B8B-A225-EE767A04C8AD}" srcOrd="0" destOrd="0" presId="urn:microsoft.com/office/officeart/2009/layout/CirclePictureHierarchy"/>
    <dgm:cxn modelId="{7CDC3107-A7D3-421C-BB9C-173FD37489AE}" type="presParOf" srcId="{B0270166-3FE2-4FB3-A9A1-4BEBB67150DF}" destId="{02F40F23-455D-473D-964B-D9F2E246E02F}" srcOrd="1" destOrd="0" presId="urn:microsoft.com/office/officeart/2009/layout/CirclePictureHierarchy"/>
    <dgm:cxn modelId="{2AC57871-C90D-47D3-8284-1AD00D5F81FD}" type="presParOf" srcId="{02F40F23-455D-473D-964B-D9F2E246E02F}" destId="{2BD70131-53FC-4264-A1EF-4064B11322E3}" srcOrd="0" destOrd="0" presId="urn:microsoft.com/office/officeart/2009/layout/CirclePictureHierarchy"/>
    <dgm:cxn modelId="{6D73988B-097F-415F-8706-B47EF735AB6A}" type="presParOf" srcId="{2BD70131-53FC-4264-A1EF-4064B11322E3}" destId="{E5AD7ECB-EEEA-488A-9414-A88E448AA5D6}" srcOrd="0" destOrd="0" presId="urn:microsoft.com/office/officeart/2009/layout/CirclePictureHierarchy"/>
    <dgm:cxn modelId="{2FB9664F-76B1-4013-9405-0CA819EF78D6}" type="presParOf" srcId="{2BD70131-53FC-4264-A1EF-4064B11322E3}" destId="{B7298CC7-7F1A-4B69-B6EF-C17EE8CDD9C4}" srcOrd="1" destOrd="0" presId="urn:microsoft.com/office/officeart/2009/layout/CirclePictureHierarchy"/>
    <dgm:cxn modelId="{4D3CA215-252E-4FA2-AFF7-0C6BBC16FECD}" type="presParOf" srcId="{02F40F23-455D-473D-964B-D9F2E246E02F}" destId="{8EAFF002-C2FB-4155-8784-187E3A82444C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58E61-7DF2-4B8B-A225-EE767A04C8AD}">
      <dsp:nvSpPr>
        <dsp:cNvPr id="0" name=""/>
        <dsp:cNvSpPr/>
      </dsp:nvSpPr>
      <dsp:spPr>
        <a:xfrm>
          <a:off x="5956703" y="3021732"/>
          <a:ext cx="91440" cy="315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12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51F47-06B8-44BE-9EAB-CC3E706FEF2F}">
      <dsp:nvSpPr>
        <dsp:cNvPr id="0" name=""/>
        <dsp:cNvSpPr/>
      </dsp:nvSpPr>
      <dsp:spPr>
        <a:xfrm>
          <a:off x="3939090" y="1706201"/>
          <a:ext cx="2063333" cy="315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14"/>
              </a:lnTo>
              <a:lnTo>
                <a:pt x="2063333" y="158814"/>
              </a:lnTo>
              <a:lnTo>
                <a:pt x="2063333" y="3151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0BF09-C14E-4C01-9A91-43245D202FAC}">
      <dsp:nvSpPr>
        <dsp:cNvPr id="0" name=""/>
        <dsp:cNvSpPr/>
      </dsp:nvSpPr>
      <dsp:spPr>
        <a:xfrm>
          <a:off x="1875757" y="3021732"/>
          <a:ext cx="1375555" cy="315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14"/>
              </a:lnTo>
              <a:lnTo>
                <a:pt x="1375555" y="158814"/>
              </a:lnTo>
              <a:lnTo>
                <a:pt x="1375555" y="31512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B0E86-1F75-4667-A4F2-DF3D358A7A3F}">
      <dsp:nvSpPr>
        <dsp:cNvPr id="0" name=""/>
        <dsp:cNvSpPr/>
      </dsp:nvSpPr>
      <dsp:spPr>
        <a:xfrm>
          <a:off x="500202" y="3021732"/>
          <a:ext cx="1375555" cy="315127"/>
        </a:xfrm>
        <a:custGeom>
          <a:avLst/>
          <a:gdLst/>
          <a:ahLst/>
          <a:cxnLst/>
          <a:rect l="0" t="0" r="0" b="0"/>
          <a:pathLst>
            <a:path>
              <a:moveTo>
                <a:pt x="1375555" y="0"/>
              </a:moveTo>
              <a:lnTo>
                <a:pt x="1375555" y="158814"/>
              </a:lnTo>
              <a:lnTo>
                <a:pt x="0" y="158814"/>
              </a:lnTo>
              <a:lnTo>
                <a:pt x="0" y="31512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6FF4C-22B5-47A9-9D99-34492BABD7FC}">
      <dsp:nvSpPr>
        <dsp:cNvPr id="0" name=""/>
        <dsp:cNvSpPr/>
      </dsp:nvSpPr>
      <dsp:spPr>
        <a:xfrm>
          <a:off x="1875757" y="1706201"/>
          <a:ext cx="2063333" cy="315127"/>
        </a:xfrm>
        <a:custGeom>
          <a:avLst/>
          <a:gdLst/>
          <a:ahLst/>
          <a:cxnLst/>
          <a:rect l="0" t="0" r="0" b="0"/>
          <a:pathLst>
            <a:path>
              <a:moveTo>
                <a:pt x="2063333" y="0"/>
              </a:moveTo>
              <a:lnTo>
                <a:pt x="2063333" y="158814"/>
              </a:lnTo>
              <a:lnTo>
                <a:pt x="0" y="158814"/>
              </a:lnTo>
              <a:lnTo>
                <a:pt x="0" y="3151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7A026-489E-4346-AD2D-6CB3B449890E}">
      <dsp:nvSpPr>
        <dsp:cNvPr id="0" name=""/>
        <dsp:cNvSpPr/>
      </dsp:nvSpPr>
      <dsp:spPr>
        <a:xfrm>
          <a:off x="3438888" y="705797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A4C0E-3458-4E12-BCDB-5E65324C531F}">
      <dsp:nvSpPr>
        <dsp:cNvPr id="0" name=""/>
        <dsp:cNvSpPr/>
      </dsp:nvSpPr>
      <dsp:spPr>
        <a:xfrm>
          <a:off x="4439292" y="703296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Stress</a:t>
          </a:r>
          <a:endParaRPr lang="de-DE" sz="1500" kern="1200" dirty="0"/>
        </a:p>
      </dsp:txBody>
      <dsp:txXfrm>
        <a:off x="4439292" y="703296"/>
        <a:ext cx="1500606" cy="1000403"/>
      </dsp:txXfrm>
    </dsp:sp>
    <dsp:sp modelId="{91A376F5-64E4-4CF4-B7A8-0ABF24BB4D73}">
      <dsp:nvSpPr>
        <dsp:cNvPr id="0" name=""/>
        <dsp:cNvSpPr/>
      </dsp:nvSpPr>
      <dsp:spPr>
        <a:xfrm>
          <a:off x="1375555" y="2021328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A1834-22AC-44EB-940C-42DE82958B72}">
      <dsp:nvSpPr>
        <dsp:cNvPr id="0" name=""/>
        <dsp:cNvSpPr/>
      </dsp:nvSpPr>
      <dsp:spPr>
        <a:xfrm>
          <a:off x="2375959" y="2018827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Innere Unruhe</a:t>
          </a:r>
          <a:endParaRPr lang="de-DE" sz="1500" kern="1200" dirty="0"/>
        </a:p>
      </dsp:txBody>
      <dsp:txXfrm>
        <a:off x="2375959" y="2018827"/>
        <a:ext cx="1500606" cy="1000403"/>
      </dsp:txXfrm>
    </dsp:sp>
    <dsp:sp modelId="{E1E06C0F-EAF2-4CC3-B8EC-1730D874E90B}">
      <dsp:nvSpPr>
        <dsp:cNvPr id="0" name=""/>
        <dsp:cNvSpPr/>
      </dsp:nvSpPr>
      <dsp:spPr>
        <a:xfrm>
          <a:off x="0" y="3336859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F6FD7-243D-44E8-AC91-B218774EECBD}">
      <dsp:nvSpPr>
        <dsp:cNvPr id="0" name=""/>
        <dsp:cNvSpPr/>
      </dsp:nvSpPr>
      <dsp:spPr>
        <a:xfrm>
          <a:off x="1000404" y="3334358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Angstgefühle</a:t>
          </a:r>
          <a:endParaRPr lang="de-DE" sz="1500" kern="1200" dirty="0"/>
        </a:p>
      </dsp:txBody>
      <dsp:txXfrm>
        <a:off x="1000404" y="3334358"/>
        <a:ext cx="1500606" cy="1000403"/>
      </dsp:txXfrm>
    </dsp:sp>
    <dsp:sp modelId="{198DA91A-5024-48AF-8C04-1B3D386F29C2}">
      <dsp:nvSpPr>
        <dsp:cNvPr id="0" name=""/>
        <dsp:cNvSpPr/>
      </dsp:nvSpPr>
      <dsp:spPr>
        <a:xfrm>
          <a:off x="2751111" y="3336859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3D741-36CC-4441-9ABC-56A14A13CFD3}">
      <dsp:nvSpPr>
        <dsp:cNvPr id="0" name=""/>
        <dsp:cNvSpPr/>
      </dsp:nvSpPr>
      <dsp:spPr>
        <a:xfrm>
          <a:off x="3751515" y="3334358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Schlafstörungen</a:t>
          </a:r>
          <a:endParaRPr lang="de-DE" sz="1500" kern="1200" dirty="0"/>
        </a:p>
      </dsp:txBody>
      <dsp:txXfrm>
        <a:off x="3751515" y="3334358"/>
        <a:ext cx="1500606" cy="1000403"/>
      </dsp:txXfrm>
    </dsp:sp>
    <dsp:sp modelId="{5F535710-F4C6-41AB-87E1-00D87428D90F}">
      <dsp:nvSpPr>
        <dsp:cNvPr id="0" name=""/>
        <dsp:cNvSpPr/>
      </dsp:nvSpPr>
      <dsp:spPr>
        <a:xfrm>
          <a:off x="5502221" y="2021328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E2C00-5FAE-448F-BC71-24DB6C283A70}">
      <dsp:nvSpPr>
        <dsp:cNvPr id="0" name=""/>
        <dsp:cNvSpPr/>
      </dsp:nvSpPr>
      <dsp:spPr>
        <a:xfrm>
          <a:off x="6502625" y="2018827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Tinnitus</a:t>
          </a:r>
          <a:endParaRPr lang="de-DE" sz="1500" kern="1200" dirty="0"/>
        </a:p>
      </dsp:txBody>
      <dsp:txXfrm>
        <a:off x="6502625" y="2018827"/>
        <a:ext cx="1500606" cy="1000403"/>
      </dsp:txXfrm>
    </dsp:sp>
    <dsp:sp modelId="{E5AD7ECB-EEEA-488A-9414-A88E448AA5D6}">
      <dsp:nvSpPr>
        <dsp:cNvPr id="0" name=""/>
        <dsp:cNvSpPr/>
      </dsp:nvSpPr>
      <dsp:spPr>
        <a:xfrm>
          <a:off x="5502221" y="3336859"/>
          <a:ext cx="1000403" cy="1000403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98CC7-7F1A-4B69-B6EF-C17EE8CDD9C4}">
      <dsp:nvSpPr>
        <dsp:cNvPr id="0" name=""/>
        <dsp:cNvSpPr/>
      </dsp:nvSpPr>
      <dsp:spPr>
        <a:xfrm>
          <a:off x="6502625" y="3334358"/>
          <a:ext cx="1500606" cy="1000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Burnout-Syndrom</a:t>
          </a:r>
          <a:endParaRPr lang="de-DE" sz="1500" kern="1200" dirty="0"/>
        </a:p>
      </dsp:txBody>
      <dsp:txXfrm>
        <a:off x="6502625" y="3334358"/>
        <a:ext cx="1500606" cy="1000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2ECA01-8911-4B23-8205-20F9995AC75D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584176"/>
          </a:xfrm>
        </p:spPr>
        <p:txBody>
          <a:bodyPr>
            <a:noAutofit/>
          </a:bodyPr>
          <a:lstStyle/>
          <a:p>
            <a:r>
              <a:rPr lang="de-DE" sz="4800" dirty="0" smtClean="0"/>
              <a:t>Von Stress bis</a:t>
            </a:r>
            <a:br>
              <a:rPr lang="de-DE" sz="4800" dirty="0" smtClean="0"/>
            </a:br>
            <a:r>
              <a:rPr lang="de-DE" sz="4800" dirty="0" smtClean="0"/>
              <a:t> Burnout-Syndrom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992888" cy="1656184"/>
          </a:xfrm>
        </p:spPr>
        <p:txBody>
          <a:bodyPr>
            <a:normAutofit fontScale="55000" lnSpcReduction="20000"/>
          </a:bodyPr>
          <a:lstStyle/>
          <a:p>
            <a:endParaRPr lang="de-DE" sz="1800" dirty="0" smtClean="0"/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3600" dirty="0" err="1" smtClean="0"/>
              <a:t>SePa</a:t>
            </a:r>
            <a:r>
              <a:rPr lang="de-DE" sz="3600" dirty="0" smtClean="0"/>
              <a:t>-Sekretärinnen-Netzwerk der Universität Passau		</a:t>
            </a:r>
          </a:p>
          <a:p>
            <a:r>
              <a:rPr lang="de-DE" sz="3600" dirty="0" smtClean="0"/>
              <a:t>Workshop am 16.06.2020	</a:t>
            </a:r>
            <a:endParaRPr lang="de-DE" sz="3600" dirty="0"/>
          </a:p>
          <a:p>
            <a:endParaRPr lang="de-DE" sz="1800" dirty="0" smtClean="0"/>
          </a:p>
          <a:p>
            <a:endParaRPr lang="de-DE" sz="2000" dirty="0" smtClean="0"/>
          </a:p>
          <a:p>
            <a:endParaRPr lang="de-DE" sz="2000" dirty="0"/>
          </a:p>
          <a:p>
            <a:pPr algn="l"/>
            <a:r>
              <a:rPr lang="de-DE" sz="2000" dirty="0" smtClean="0"/>
              <a:t>			</a:t>
            </a:r>
            <a:endParaRPr lang="de-DE" sz="2000" dirty="0"/>
          </a:p>
        </p:txBody>
      </p:sp>
      <p:pic>
        <p:nvPicPr>
          <p:cNvPr id="4" name="Bild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46852">
            <a:off x="6969417" y="4161698"/>
            <a:ext cx="1333013" cy="162073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476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780928"/>
            <a:ext cx="7408333" cy="3384376"/>
          </a:xfrm>
        </p:spPr>
        <p:txBody>
          <a:bodyPr>
            <a:normAutofit/>
          </a:bodyPr>
          <a:lstStyle/>
          <a:p>
            <a:r>
              <a:rPr lang="de-DE" dirty="0" smtClean="0"/>
              <a:t>Das Burnout-Syndrom – Volkskrankheit unserer Zeit</a:t>
            </a:r>
          </a:p>
          <a:p>
            <a:r>
              <a:rPr lang="de-DE" dirty="0" smtClean="0"/>
              <a:t>Auslöser und Symptome von Burnout</a:t>
            </a:r>
          </a:p>
          <a:p>
            <a:r>
              <a:rPr lang="de-DE" dirty="0" smtClean="0"/>
              <a:t>Burnout auch eine Frage der Persönlichkeit</a:t>
            </a:r>
          </a:p>
          <a:p>
            <a:r>
              <a:rPr lang="de-DE" dirty="0" smtClean="0"/>
              <a:t>Entwicklung von Burnout</a:t>
            </a:r>
          </a:p>
          <a:p>
            <a:r>
              <a:rPr lang="de-DE" dirty="0" smtClean="0"/>
              <a:t>Das Vier-Phasen-Modell</a:t>
            </a:r>
          </a:p>
          <a:p>
            <a:r>
              <a:rPr lang="de-DE" dirty="0" smtClean="0"/>
              <a:t>Wie kann man Burnout behandeln?</a:t>
            </a:r>
          </a:p>
          <a:p>
            <a:r>
              <a:rPr lang="de-DE" dirty="0" smtClean="0"/>
              <a:t>Weitere Therapiemöglichkeiten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(6)	Burnout-Syndrom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822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Das „Corona“-Virus erfordert Kreativität …			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r>
              <a:rPr lang="de-DE" dirty="0" smtClean="0"/>
              <a:t>		</a:t>
            </a:r>
            <a:r>
              <a:rPr lang="de-DE" dirty="0" err="1" smtClean="0"/>
              <a:t>SePa</a:t>
            </a:r>
            <a:r>
              <a:rPr lang="de-DE" dirty="0" smtClean="0"/>
              <a:t>-Sekretärinnen-Netzwerk-Workshop	am 16.06.2020 als digitale Variante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9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123151"/>
              </p:ext>
            </p:extLst>
          </p:nvPr>
        </p:nvGraphicFramePr>
        <p:xfrm>
          <a:off x="683568" y="1412776"/>
          <a:ext cx="80032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PowerPoint-Präsentationen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95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3489251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Was versteht man eigentlich unter Stress?</a:t>
            </a:r>
          </a:p>
          <a:p>
            <a:r>
              <a:rPr lang="de-DE" dirty="0" smtClean="0"/>
              <a:t>Was geschieht bei Stress in unserem Körper?</a:t>
            </a:r>
          </a:p>
          <a:p>
            <a:r>
              <a:rPr lang="de-DE" dirty="0" smtClean="0"/>
              <a:t>Stress ist nicht gleich Stress!</a:t>
            </a:r>
          </a:p>
          <a:p>
            <a:r>
              <a:rPr lang="de-DE" dirty="0" smtClean="0"/>
              <a:t>Welche Auslöser hat Stress?</a:t>
            </a:r>
          </a:p>
          <a:p>
            <a:r>
              <a:rPr lang="de-DE" dirty="0" smtClean="0"/>
              <a:t>Wie äußert sich Stress?</a:t>
            </a:r>
          </a:p>
          <a:p>
            <a:r>
              <a:rPr lang="de-DE" dirty="0" smtClean="0"/>
              <a:t>Kann Stress krank machen?</a:t>
            </a:r>
          </a:p>
          <a:p>
            <a:r>
              <a:rPr lang="de-DE" dirty="0" smtClean="0"/>
              <a:t>Stress lass nach!</a:t>
            </a:r>
          </a:p>
          <a:p>
            <a:r>
              <a:rPr lang="de-DE" dirty="0" smtClean="0"/>
              <a:t>Entspannungstechniken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(1)	Stress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362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201219"/>
          </a:xfrm>
        </p:spPr>
        <p:txBody>
          <a:bodyPr>
            <a:normAutofit/>
          </a:bodyPr>
          <a:lstStyle/>
          <a:p>
            <a:r>
              <a:rPr lang="de-DE" dirty="0" smtClean="0"/>
              <a:t>Auslöser und Symptome</a:t>
            </a:r>
          </a:p>
          <a:p>
            <a:r>
              <a:rPr lang="de-DE" dirty="0" smtClean="0"/>
              <a:t>Psychische Symptome – so reagiert unsere Seele</a:t>
            </a:r>
          </a:p>
          <a:p>
            <a:r>
              <a:rPr lang="de-DE" dirty="0" smtClean="0"/>
              <a:t>Körperliche Symptome – so reagiert unser Organismus</a:t>
            </a:r>
          </a:p>
          <a:p>
            <a:r>
              <a:rPr lang="de-DE" dirty="0" smtClean="0"/>
              <a:t>Was passiert in unserem Körper?</a:t>
            </a:r>
          </a:p>
          <a:p>
            <a:r>
              <a:rPr lang="de-DE" dirty="0" smtClean="0"/>
              <a:t>Entspannungstechniken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(2)	Innere Unruhe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32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024336"/>
          </a:xfrm>
        </p:spPr>
        <p:txBody>
          <a:bodyPr>
            <a:normAutofit/>
          </a:bodyPr>
          <a:lstStyle/>
          <a:p>
            <a:r>
              <a:rPr lang="de-DE" dirty="0" smtClean="0"/>
              <a:t>Auslöser und Ursachen</a:t>
            </a:r>
          </a:p>
          <a:p>
            <a:r>
              <a:rPr lang="de-DE" dirty="0" smtClean="0"/>
              <a:t>Was geschieht in unserem Körper?</a:t>
            </a:r>
          </a:p>
          <a:p>
            <a:r>
              <a:rPr lang="de-DE" dirty="0" smtClean="0"/>
              <a:t>Was kann Angstgefühle auslösen?</a:t>
            </a:r>
          </a:p>
          <a:p>
            <a:r>
              <a:rPr lang="de-DE" dirty="0" smtClean="0"/>
              <a:t>Wenn Angst krank macht</a:t>
            </a:r>
          </a:p>
          <a:p>
            <a:r>
              <a:rPr lang="de-DE" dirty="0" smtClean="0"/>
              <a:t>Die häufigsten Angsterkrankungen</a:t>
            </a:r>
            <a:br>
              <a:rPr lang="de-DE" dirty="0" smtClean="0"/>
            </a:b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(3)	Angstgefühle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741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024336"/>
          </a:xfrm>
        </p:spPr>
        <p:txBody>
          <a:bodyPr>
            <a:normAutofit/>
          </a:bodyPr>
          <a:lstStyle/>
          <a:p>
            <a:r>
              <a:rPr lang="de-DE" dirty="0" smtClean="0"/>
              <a:t>Was versteht man unter Schlafstörungen?</a:t>
            </a:r>
          </a:p>
          <a:p>
            <a:r>
              <a:rPr lang="de-DE" dirty="0" smtClean="0"/>
              <a:t>Wie viele Menschen leiden unter Schlafstörungen?</a:t>
            </a:r>
          </a:p>
          <a:p>
            <a:r>
              <a:rPr lang="de-DE" dirty="0" smtClean="0"/>
              <a:t>Ursachen einer Schlafstörung</a:t>
            </a:r>
          </a:p>
          <a:p>
            <a:r>
              <a:rPr lang="de-DE" dirty="0" smtClean="0"/>
              <a:t>Körperliche Ursachen einer Schlafstörung</a:t>
            </a:r>
          </a:p>
          <a:p>
            <a:r>
              <a:rPr lang="de-DE" dirty="0" smtClean="0"/>
              <a:t>Seelische Ursachen einer Schlafstörung</a:t>
            </a:r>
          </a:p>
          <a:p>
            <a:r>
              <a:rPr lang="de-DE" dirty="0" smtClean="0"/>
              <a:t>Tipps, um besser zu schlafen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(4)	Schlafstörungen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769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024336"/>
          </a:xfrm>
        </p:spPr>
        <p:txBody>
          <a:bodyPr>
            <a:normAutofit/>
          </a:bodyPr>
          <a:lstStyle/>
          <a:p>
            <a:r>
              <a:rPr lang="de-DE" dirty="0" smtClean="0"/>
              <a:t>Was versteht man unter Tinnitus?</a:t>
            </a:r>
          </a:p>
          <a:p>
            <a:r>
              <a:rPr lang="de-DE" dirty="0" smtClean="0"/>
              <a:t>Welche verschiedenen Formen von Tinnitus gibt es?</a:t>
            </a:r>
          </a:p>
          <a:p>
            <a:r>
              <a:rPr lang="de-DE" dirty="0" smtClean="0"/>
              <a:t>Wie läuft unser Hörprozess eigentlich ab?</a:t>
            </a:r>
          </a:p>
          <a:p>
            <a:r>
              <a:rPr lang="de-DE" dirty="0" smtClean="0"/>
              <a:t>Welche körperlichen Auslöser für Tinnitus sind bekannt?</a:t>
            </a:r>
          </a:p>
          <a:p>
            <a:r>
              <a:rPr lang="de-DE" dirty="0" smtClean="0"/>
              <a:t>Wie kann Stress Tinnitus begünstigen?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(5)	Tinnitus	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952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068960"/>
            <a:ext cx="7408333" cy="2880320"/>
          </a:xfrm>
        </p:spPr>
        <p:txBody>
          <a:bodyPr>
            <a:normAutofit/>
          </a:bodyPr>
          <a:lstStyle/>
          <a:p>
            <a:r>
              <a:rPr lang="de-DE" dirty="0" smtClean="0"/>
              <a:t>Warum sollte man die Ursachen untersuchen lassen?</a:t>
            </a:r>
          </a:p>
          <a:p>
            <a:r>
              <a:rPr lang="de-DE" dirty="0" smtClean="0"/>
              <a:t>Wie verläuft die Diagnose von Tinnitus?</a:t>
            </a:r>
          </a:p>
          <a:p>
            <a:r>
              <a:rPr lang="de-DE" dirty="0" smtClean="0"/>
              <a:t>Wie lässt sich Tinnitus behandeln?</a:t>
            </a:r>
          </a:p>
          <a:p>
            <a:r>
              <a:rPr lang="de-DE" dirty="0" smtClean="0"/>
              <a:t>Tinnitus bewältigen – auch eine Frage der Perspektive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(5)	Tinnitus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506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305</Words>
  <Application>Microsoft Office PowerPoint</Application>
  <PresentationFormat>Bildschirmpräsentation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Candara</vt:lpstr>
      <vt:lpstr>Symbol</vt:lpstr>
      <vt:lpstr>Wellenform</vt:lpstr>
      <vt:lpstr>Von Stress bis  Burnout-Syndrom</vt:lpstr>
      <vt:lpstr>Das „Corona“-Virus erfordert Kreativität …   </vt:lpstr>
      <vt:lpstr>PowerPoint-Präsentationen</vt:lpstr>
      <vt:lpstr>(1) Stress</vt:lpstr>
      <vt:lpstr>(2) Innere Unruhe</vt:lpstr>
      <vt:lpstr>(3) Angstgefühle</vt:lpstr>
      <vt:lpstr>(4) Schlafstörungen</vt:lpstr>
      <vt:lpstr>(5) Tinnitus  [1]</vt:lpstr>
      <vt:lpstr>(5) Tinnitus  [2]</vt:lpstr>
      <vt:lpstr>(6) Burnout-Syndrom</vt:lpstr>
    </vt:vector>
  </TitlesOfParts>
  <Company>Universität Passau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Deeskalierender Umgang mit Bedrohungssituationen</dc:title>
  <dc:creator>Ich</dc:creator>
  <cp:lastModifiedBy>Scheungraber, Ingrid</cp:lastModifiedBy>
  <cp:revision>210</cp:revision>
  <cp:lastPrinted>2017-09-11T11:39:34Z</cp:lastPrinted>
  <dcterms:created xsi:type="dcterms:W3CDTF">2017-07-25T12:41:07Z</dcterms:created>
  <dcterms:modified xsi:type="dcterms:W3CDTF">2020-05-18T11:39:02Z</dcterms:modified>
</cp:coreProperties>
</file>