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78" r:id="rId2"/>
    <p:sldId id="272" r:id="rId3"/>
    <p:sldId id="276" r:id="rId4"/>
    <p:sldId id="277" r:id="rId5"/>
  </p:sldIdLst>
  <p:sldSz cx="12195175" cy="6859588"/>
  <p:notesSz cx="6797675" cy="9926638"/>
  <p:defaultTextStyle>
    <a:defPPr>
      <a:defRPr lang="de-DE"/>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1" userDrawn="1">
          <p15:clr>
            <a:srgbClr val="A4A3A4"/>
          </p15:clr>
        </p15:guide>
        <p15:guide id="3" orient="horz" pos="2161" userDrawn="1">
          <p15:clr>
            <a:srgbClr val="A4A3A4"/>
          </p15:clr>
        </p15:guide>
        <p15:guide id="4" pos="384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9400"/>
    <a:srgbClr val="7F7F7F"/>
    <a:srgbClr val="005AA1"/>
    <a:srgbClr val="BC2A33"/>
    <a:srgbClr val="006039"/>
    <a:srgbClr val="E53138"/>
    <a:srgbClr val="999F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519" autoAdjust="0"/>
    <p:restoredTop sz="89803" autoAdjust="0"/>
  </p:normalViewPr>
  <p:slideViewPr>
    <p:cSldViewPr>
      <p:cViewPr varScale="1">
        <p:scale>
          <a:sx n="99" d="100"/>
          <a:sy n="99" d="100"/>
        </p:scale>
        <p:origin x="234" y="102"/>
      </p:cViewPr>
      <p:guideLst>
        <p:guide orient="horz" pos="2160"/>
        <p:guide pos="2881"/>
        <p:guide orient="horz" pos="2161"/>
        <p:guide pos="3842"/>
      </p:guideLst>
    </p:cSldViewPr>
  </p:slideViewPr>
  <p:outlineViewPr>
    <p:cViewPr>
      <p:scale>
        <a:sx n="33" d="100"/>
        <a:sy n="33" d="100"/>
      </p:scale>
      <p:origin x="0" y="-8525"/>
    </p:cViewPr>
  </p:outlineViewPr>
  <p:notesTextViewPr>
    <p:cViewPr>
      <p:scale>
        <a:sx n="3" d="2"/>
        <a:sy n="3" d="2"/>
      </p:scale>
      <p:origin x="0" y="0"/>
    </p:cViewPr>
  </p:notesTextViewPr>
  <p:sorterViewPr>
    <p:cViewPr>
      <p:scale>
        <a:sx n="100" d="100"/>
        <a:sy n="100" d="100"/>
      </p:scale>
      <p:origin x="0" y="-1757"/>
    </p:cViewPr>
  </p:sorterViewPr>
  <p:notesViewPr>
    <p:cSldViewPr>
      <p:cViewPr varScale="1">
        <p:scale>
          <a:sx n="61" d="100"/>
          <a:sy n="61" d="100"/>
        </p:scale>
        <p:origin x="240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4109537-6DD8-4D70-8E12-BD185930ACAE}" type="datetimeFigureOut">
              <a:rPr lang="de-DE" smtClean="0"/>
              <a:t>02.12.2025</a:t>
            </a:fld>
            <a:endParaRPr lang="de-DE"/>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6332"/>
          </a:xfrm>
          <a:prstGeom prst="rect">
            <a:avLst/>
          </a:prstGeom>
        </p:spPr>
        <p:txBody>
          <a:bodyPr vert="horz" lIns="91440" tIns="45720" rIns="91440" bIns="45720" rtlCol="0" anchor="b"/>
          <a:lstStyle>
            <a:lvl1pPr algn="r">
              <a:defRPr sz="1200"/>
            </a:lvl1pPr>
          </a:lstStyle>
          <a:p>
            <a:fld id="{C7085328-5759-450C-BB1E-C55C1A0371BB}" type="slidenum">
              <a:rPr lang="de-DE" smtClean="0"/>
              <a:t>‹Nr.›</a:t>
            </a:fld>
            <a:endParaRPr lang="de-DE"/>
          </a:p>
        </p:txBody>
      </p:sp>
    </p:spTree>
    <p:extLst>
      <p:ext uri="{BB962C8B-B14F-4D97-AF65-F5344CB8AC3E}">
        <p14:creationId xmlns:p14="http://schemas.microsoft.com/office/powerpoint/2010/main" val="3545961915"/>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1" y="2350044"/>
            <a:ext cx="12195175" cy="32408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1200463" y="1773650"/>
            <a:ext cx="10467525" cy="576395"/>
          </a:xfrm>
          <a:prstGeom prst="rect">
            <a:avLst/>
          </a:prstGeom>
        </p:spPr>
        <p:txBody>
          <a:bodyPr lIns="0" tIns="54425" rIns="0" bIns="128563" anchor="b" anchorCtr="0"/>
          <a:lstStyle>
            <a:lvl1pPr marL="0" indent="0">
              <a:buNone/>
              <a:defRPr sz="33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4945160" y="5590883"/>
            <a:ext cx="6722829" cy="863800"/>
          </a:xfrm>
          <a:prstGeom prst="rect">
            <a:avLst/>
          </a:prstGeom>
        </p:spPr>
        <p:txBody>
          <a:bodyPr lIns="108850" tIns="299981" rIns="108850" bIns="54425"/>
          <a:lstStyle>
            <a:lvl1pPr marL="0" indent="0" algn="r">
              <a:buNone/>
              <a:defRPr sz="2400"/>
            </a:lvl1pPr>
          </a:lstStyle>
          <a:p>
            <a:pPr lvl="0"/>
            <a:r>
              <a:rPr lang="de-DE"/>
              <a:t>Mastertextformat bearbeiten</a:t>
            </a:r>
          </a:p>
        </p:txBody>
      </p:sp>
    </p:spTree>
    <p:extLst>
      <p:ext uri="{BB962C8B-B14F-4D97-AF65-F5344CB8AC3E}">
        <p14:creationId xmlns:p14="http://schemas.microsoft.com/office/powerpoint/2010/main" val="3909716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0" name="Rechteck 19"/>
          <p:cNvSpPr/>
          <p:nvPr userDrawn="1"/>
        </p:nvSpPr>
        <p:spPr bwMode="auto">
          <a:xfrm>
            <a:off x="1" y="2840400"/>
            <a:ext cx="3791938"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1" name="Rechteck 20"/>
          <p:cNvSpPr/>
          <p:nvPr userDrawn="1"/>
        </p:nvSpPr>
        <p:spPr bwMode="auto">
          <a:xfrm>
            <a:off x="3852000" y="1260000"/>
            <a:ext cx="8354175" cy="4680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3" name="Bildplatzhalter 14"/>
          <p:cNvSpPr>
            <a:spLocks noGrp="1"/>
          </p:cNvSpPr>
          <p:nvPr>
            <p:ph type="pic" sz="quarter" idx="10"/>
          </p:nvPr>
        </p:nvSpPr>
        <p:spPr>
          <a:xfrm>
            <a:off x="0" y="1260000"/>
            <a:ext cx="3791938" cy="1526400"/>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24" name="Textplatzhalter 16"/>
          <p:cNvSpPr>
            <a:spLocks noGrp="1"/>
          </p:cNvSpPr>
          <p:nvPr>
            <p:ph type="body" sz="quarter" idx="11"/>
          </p:nvPr>
        </p:nvSpPr>
        <p:spPr>
          <a:xfrm>
            <a:off x="3867786" y="1260000"/>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27" name="Foliennummernplatzhalter 10"/>
          <p:cNvSpPr txBox="1">
            <a:spLocks/>
          </p:cNvSpPr>
          <p:nvPr userDrawn="1"/>
        </p:nvSpPr>
        <p:spPr>
          <a:xfrm>
            <a:off x="10947801" y="6445493"/>
            <a:ext cx="720187" cy="360083"/>
          </a:xfrm>
          <a:prstGeom prst="rect">
            <a:avLst/>
          </a:prstGeom>
        </p:spPr>
        <p:txBody>
          <a:bodyPr vert="horz" lIns="108850" tIns="54425" rIns="108850" bIns="54425" rtlCol="0" anchor="ctr"/>
          <a:lstStyle>
            <a:defPPr>
              <a:defRPr lang="de-DE"/>
            </a:defPPr>
            <a:lvl1pPr marL="0" algn="r" defTabSz="1088502" rtl="0" eaLnBrk="1" latinLnBrk="0" hangingPunct="1">
              <a:defRPr sz="1400" kern="1200">
                <a:solidFill>
                  <a:schemeClr val="bg2"/>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a:lstStyle>
          <a:p>
            <a:fld id="{78742581-81B1-425F-B25E-3CD197136A05}" type="slidenum">
              <a:rPr lang="de-DE" smtClean="0">
                <a:solidFill>
                  <a:srgbClr val="7F7F7F"/>
                </a:solidFill>
              </a:rPr>
              <a:pPr/>
              <a:t>‹Nr.›</a:t>
            </a:fld>
            <a:endParaRPr lang="de-DE" dirty="0">
              <a:solidFill>
                <a:srgbClr val="7F7F7F"/>
              </a:solidFill>
            </a:endParaRPr>
          </a:p>
        </p:txBody>
      </p:sp>
      <p:sp>
        <p:nvSpPr>
          <p:cNvPr id="28" name="Bildplatzhalter 14"/>
          <p:cNvSpPr>
            <a:spLocks noGrp="1"/>
          </p:cNvSpPr>
          <p:nvPr>
            <p:ph type="pic" sz="quarter" idx="15"/>
          </p:nvPr>
        </p:nvSpPr>
        <p:spPr>
          <a:xfrm>
            <a:off x="1" y="4419702"/>
            <a:ext cx="3791938" cy="1526400"/>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29" name="Bildplatzhalter 14"/>
          <p:cNvSpPr>
            <a:spLocks noGrp="1"/>
          </p:cNvSpPr>
          <p:nvPr>
            <p:ph type="pic" sz="quarter" idx="16"/>
          </p:nvPr>
        </p:nvSpPr>
        <p:spPr>
          <a:xfrm>
            <a:off x="0" y="2844000"/>
            <a:ext cx="3791938" cy="113857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30"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7" name="Datumsplatzhalter 6">
            <a:extLst>
              <a:ext uri="{FF2B5EF4-FFF2-40B4-BE49-F238E27FC236}">
                <a16:creationId xmlns:a16="http://schemas.microsoft.com/office/drawing/2014/main" id="{42B7BB5D-CF57-4DD0-8219-0AAA015190BB}"/>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8" name="Fußzeilenplatzhalter 7">
            <a:extLst>
              <a:ext uri="{FF2B5EF4-FFF2-40B4-BE49-F238E27FC236}">
                <a16:creationId xmlns:a16="http://schemas.microsoft.com/office/drawing/2014/main" id="{31CC6253-48CD-43D0-9B8C-C33E20777536}"/>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9" name="Foliennummernplatzhalter 8">
            <a:extLst>
              <a:ext uri="{FF2B5EF4-FFF2-40B4-BE49-F238E27FC236}">
                <a16:creationId xmlns:a16="http://schemas.microsoft.com/office/drawing/2014/main" id="{519A4076-F741-4A41-A855-B2D9DD45E48C}"/>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10" name="Titel 9">
            <a:extLst>
              <a:ext uri="{FF2B5EF4-FFF2-40B4-BE49-F238E27FC236}">
                <a16:creationId xmlns:a16="http://schemas.microsoft.com/office/drawing/2014/main" id="{18AB73CA-66BD-4F8D-91BE-2A701161B00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41816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8403238" y="2841058"/>
            <a:ext cx="3791937" cy="151251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2" name="Rechteck 11"/>
          <p:cNvSpPr/>
          <p:nvPr userDrawn="1"/>
        </p:nvSpPr>
        <p:spPr bwMode="auto">
          <a:xfrm>
            <a:off x="1" y="1268707"/>
            <a:ext cx="8354175" cy="4682621"/>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8403240" y="4403819"/>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8403239" y="2841058"/>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8"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A66C2466-6C27-48A6-9334-068D48E3D379}"/>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16AA9DE8-FE62-4437-A85B-BE13C1C85F3C}"/>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0DFAFF40-0968-4544-BA21-43B0567E4B65}"/>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D5CB82E9-0C4F-4973-9A9D-E5959EDEA44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435739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1" y="1268708"/>
            <a:ext cx="12195175" cy="2574000"/>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2" y="1268709"/>
            <a:ext cx="11236075" cy="2592987"/>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6103"/>
            <a:ext cx="12212113" cy="2052475"/>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6EA4A1F2-E191-421F-BEC6-C78F4E573158}"/>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F5A53D0-1D09-47DA-80F5-1CA801B2C02A}"/>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B10D3CD7-3DD7-4E8B-8223-06EA6C843630}"/>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B6380629-63AF-422A-8C93-561DF162BDFF}"/>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079004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chmales Panoramabild mit Text">
    <p:spTree>
      <p:nvGrpSpPr>
        <p:cNvPr id="1" name=""/>
        <p:cNvGrpSpPr/>
        <p:nvPr/>
      </p:nvGrpSpPr>
      <p:grpSpPr>
        <a:xfrm>
          <a:off x="0" y="0"/>
          <a:ext cx="0" cy="0"/>
          <a:chOff x="0" y="0"/>
          <a:chExt cx="0" cy="0"/>
        </a:xfrm>
      </p:grpSpPr>
      <p:sp>
        <p:nvSpPr>
          <p:cNvPr id="13" name="Rechteck 12"/>
          <p:cNvSpPr/>
          <p:nvPr userDrawn="1"/>
        </p:nvSpPr>
        <p:spPr bwMode="auto">
          <a:xfrm>
            <a:off x="1" y="1268707"/>
            <a:ext cx="12195175" cy="295268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2" y="1268709"/>
            <a:ext cx="11236075" cy="2592987"/>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4256185"/>
            <a:ext cx="12212113" cy="1692392"/>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D1EB8B9D-07CD-4627-8B26-39C5808D3F88}"/>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A6A6E8F5-99B2-4FFF-B1D6-98BC511398FA}"/>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61B43D1E-9597-4063-8479-76253913804B}"/>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4A90898B-CB63-4C9F-9449-E0C7DE36D0F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196340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8403238" y="2841058"/>
            <a:ext cx="3791937" cy="153035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8403240" y="4403819"/>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8403240" y="2841058"/>
            <a:ext cx="3791938" cy="1530354"/>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7" name="Datumsplatzhalter 6">
            <a:extLst>
              <a:ext uri="{FF2B5EF4-FFF2-40B4-BE49-F238E27FC236}">
                <a16:creationId xmlns:a16="http://schemas.microsoft.com/office/drawing/2014/main" id="{6376ACF8-9FBA-4569-A8F2-963E879AFBB4}"/>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2" name="Fußzeilenplatzhalter 11">
            <a:extLst>
              <a:ext uri="{FF2B5EF4-FFF2-40B4-BE49-F238E27FC236}">
                <a16:creationId xmlns:a16="http://schemas.microsoft.com/office/drawing/2014/main" id="{609B158F-3495-46F9-8C2D-BE637F950B61}"/>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8" name="Foliennummernplatzhalter 17">
            <a:extLst>
              <a:ext uri="{FF2B5EF4-FFF2-40B4-BE49-F238E27FC236}">
                <a16:creationId xmlns:a16="http://schemas.microsoft.com/office/drawing/2014/main" id="{2B31F97C-ED04-4F11-8125-19F8BD9AF18C}"/>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3" name="Titel 2">
            <a:extLst>
              <a:ext uri="{FF2B5EF4-FFF2-40B4-BE49-F238E27FC236}">
                <a16:creationId xmlns:a16="http://schemas.microsoft.com/office/drawing/2014/main" id="{ECD375A3-02EE-4188-9677-3C2BCF1DFDB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901344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1" y="2844000"/>
            <a:ext cx="3791938" cy="1530354"/>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1" y="1268707"/>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791938"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lvl1pPr>
            <a:lvl2pPr>
              <a:spcBef>
                <a:spcPts val="714"/>
              </a:spcBef>
              <a:spcAft>
                <a:spcPts val="714"/>
              </a:spcAft>
              <a:defRPr sz="2100"/>
            </a:lvl2pPr>
            <a:lvl3pPr>
              <a:spcBef>
                <a:spcPts val="714"/>
              </a:spcBef>
              <a:spcAft>
                <a:spcPts val="714"/>
              </a:spcAft>
              <a:defRPr sz="1900"/>
            </a:lvl3pPr>
            <a:lvl4pPr>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1" y="4414622"/>
            <a:ext cx="3791938" cy="1537556"/>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1" y="2844659"/>
            <a:ext cx="3791938" cy="1377223"/>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325BBA67-9C5F-43FA-B7EE-D96E5A59662F}"/>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BB6FB283-D4A6-484B-9F00-037E026AC461}"/>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9EA52375-2C6C-4038-BA7A-6ABBE7EC79C7}"/>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0BDF8BA0-0378-4504-B1B5-306EDA4BC4C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783181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5" name="Inhaltsplatzhalter 4"/>
          <p:cNvSpPr>
            <a:spLocks noGrp="1"/>
          </p:cNvSpPr>
          <p:nvPr>
            <p:ph sz="quarter" idx="15"/>
          </p:nvPr>
        </p:nvSpPr>
        <p:spPr>
          <a:xfrm>
            <a:off x="431914" y="1268708"/>
            <a:ext cx="11236075" cy="4682621"/>
          </a:xfrm>
          <a:prstGeom prst="rect">
            <a:avLst/>
          </a:prstGeom>
        </p:spPr>
        <p:txBody>
          <a:bodyPr lIns="257126" tIns="54425" rIns="108850" bIns="54425" anchor="ctr" anchorCtr="0">
            <a:normAutofit/>
          </a:bodyPr>
          <a:lstStyle>
            <a:lvl1pP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22AFEAA-1E60-4350-9E8E-57F21E0093B5}"/>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01A04EFA-9390-417D-B8F4-76B911F543AB}"/>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18943B4E-BB17-4619-BD68-0963E2360A7E}"/>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CBF6B56B-9049-4B4C-9206-DDD5ED67B99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666932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5" name="Inhaltsplatzhalter 4"/>
          <p:cNvSpPr>
            <a:spLocks noGrp="1"/>
          </p:cNvSpPr>
          <p:nvPr>
            <p:ph sz="quarter" idx="15"/>
          </p:nvPr>
        </p:nvSpPr>
        <p:spPr>
          <a:xfrm>
            <a:off x="431914" y="1773609"/>
            <a:ext cx="11236075" cy="3817273"/>
          </a:xfrm>
          <a:prstGeom prst="rect">
            <a:avLst/>
          </a:prstGeom>
        </p:spPr>
        <p:txBody>
          <a:bodyPr lIns="257126" tIns="257126" rIns="108850" bIns="54425" anchor="ctr" anchorCtr="0">
            <a:normAutofit/>
          </a:bodyPr>
          <a:lstStyle>
            <a:lvl1pP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p:nvPr>
        </p:nvSpPr>
        <p:spPr>
          <a:xfrm>
            <a:off x="1181407" y="1268708"/>
            <a:ext cx="10486581"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3" name="Rechteck 12"/>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4" name="Textplatzhalter 12"/>
          <p:cNvSpPr>
            <a:spLocks noGrp="1"/>
          </p:cNvSpPr>
          <p:nvPr>
            <p:ph type="body" sz="quarter" idx="17"/>
          </p:nvPr>
        </p:nvSpPr>
        <p:spPr>
          <a:xfrm>
            <a:off x="431913" y="5590884"/>
            <a:ext cx="10486581" cy="360445"/>
          </a:xfrm>
          <a:prstGeom prst="rect">
            <a:avLst/>
          </a:prstGeom>
        </p:spPr>
        <p:txBody>
          <a:bodyPr lIns="107136" tIns="55711" rIns="108850" bIns="54425" anchor="b" anchorCtr="0">
            <a:normAutofit/>
          </a:bodyPr>
          <a:lstStyle>
            <a:lvl1pPr marL="0" indent="0">
              <a:buNone/>
              <a:defRPr sz="1700"/>
            </a:lvl1pPr>
          </a:lstStyle>
          <a:p>
            <a:pPr lvl="0"/>
            <a:r>
              <a:rPr lang="de-DE"/>
              <a:t>Mastertextformat bearbeiten</a:t>
            </a:r>
          </a:p>
        </p:txBody>
      </p:sp>
      <p:sp>
        <p:nvSpPr>
          <p:cNvPr id="15"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A40812B6-DB9F-419E-B030-B71D9C2C2F99}"/>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7776851-09E2-41E5-839E-E497E86352B2}"/>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02F9A9C1-F103-4432-BD31-BC37C40618AB}"/>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BF7C93B2-D9BD-4592-88B0-99E57C89998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187602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1260292"/>
            <a:ext cx="12195175" cy="4681084"/>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05C4003C-26ED-4C91-95AB-AEDD01974309}"/>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18A5DAB-14D1-4E33-A52E-8B8AC9D91477}"/>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063975F9-ED9F-461C-BC42-CD77479532C0}"/>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08FB1CEE-120A-4510-A280-C16553344CE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7055670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1"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3841000"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8DC54832-E9D8-401E-B69A-4B3460B36BFB}"/>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A3BA005A-12B1-4451-ADF5-1EFBBC336F58}"/>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D2E913A5-D948-4324-93D9-80FBAA2D6167}"/>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B62AD73E-F47E-485A-B0C3-EAD03F04122F}"/>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74053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4" y="1268708"/>
            <a:ext cx="11236075" cy="4682621"/>
          </a:xfrm>
          <a:prstGeom prst="rect">
            <a:avLst/>
          </a:prstGeom>
        </p:spPr>
        <p:txBody>
          <a:bodyPr lIns="257126" tIns="54425" rIns="108850"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8FD349B4-0F62-4FC8-9FA0-749A06EAF641}"/>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91F816D7-FB79-44A6-85DB-A89F3702CC1C}"/>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6" name="Fußzeilenplatzhalter 5">
            <a:extLst>
              <a:ext uri="{FF2B5EF4-FFF2-40B4-BE49-F238E27FC236}">
                <a16:creationId xmlns:a16="http://schemas.microsoft.com/office/drawing/2014/main" id="{ABFCEA23-22EE-415A-ACC4-A4C9B082564A}"/>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2" name="Foliennummernplatzhalter 11">
            <a:extLst>
              <a:ext uri="{FF2B5EF4-FFF2-40B4-BE49-F238E27FC236}">
                <a16:creationId xmlns:a16="http://schemas.microsoft.com/office/drawing/2014/main" id="{9239EB0B-9B6E-41E9-918D-4EA913DD7FCF}"/>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2841318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8403238" y="3626039"/>
            <a:ext cx="3791937"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1"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3841000"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1" y="3626039"/>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E7811EE-DD86-4713-83C2-A32665C6218D}"/>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8C61489-7CE4-4155-8725-73368B35C848}"/>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184B62AD-FB0C-4557-8D2E-62B647B811FF}"/>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0366E044-449A-4C02-8B13-BC38650762D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9208018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9" name="Titel 8">
            <a:extLst>
              <a:ext uri="{FF2B5EF4-FFF2-40B4-BE49-F238E27FC236}">
                <a16:creationId xmlns:a16="http://schemas.microsoft.com/office/drawing/2014/main" id="{3DF73160-BBBC-496F-A9C7-9A362B34EC8A}"/>
              </a:ext>
            </a:extLst>
          </p:cNvPr>
          <p:cNvSpPr>
            <a:spLocks noGrp="1"/>
          </p:cNvSpPr>
          <p:nvPr>
            <p:ph type="title"/>
          </p:nvPr>
        </p:nvSpPr>
        <p:spPr/>
        <p:txBody>
          <a:bodyPr/>
          <a:lstStyle/>
          <a:p>
            <a:r>
              <a:rPr lang="de-DE"/>
              <a:t>Mastertitelformat bearbeiten</a:t>
            </a:r>
            <a:endParaRPr lang="en-GB"/>
          </a:p>
        </p:txBody>
      </p:sp>
      <p:sp>
        <p:nvSpPr>
          <p:cNvPr id="10" name="Datumsplatzhalter 9">
            <a:extLst>
              <a:ext uri="{FF2B5EF4-FFF2-40B4-BE49-F238E27FC236}">
                <a16:creationId xmlns:a16="http://schemas.microsoft.com/office/drawing/2014/main" id="{4A06B456-0337-4308-90A0-7AA67C578198}"/>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1" name="Fußzeilenplatzhalter 10">
            <a:extLst>
              <a:ext uri="{FF2B5EF4-FFF2-40B4-BE49-F238E27FC236}">
                <a16:creationId xmlns:a16="http://schemas.microsoft.com/office/drawing/2014/main" id="{71B7C8B5-EF37-40FC-9B51-75631B604967}"/>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4" name="Foliennummernplatzhalter 13">
            <a:extLst>
              <a:ext uri="{FF2B5EF4-FFF2-40B4-BE49-F238E27FC236}">
                <a16:creationId xmlns:a16="http://schemas.microsoft.com/office/drawing/2014/main" id="{D72DE0B0-C9BD-4A39-9949-E6AC46E348A6}"/>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19533301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7"/>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3841000" y="3626039"/>
            <a:ext cx="8354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Datumsplatzhalter 14">
            <a:extLst>
              <a:ext uri="{FF2B5EF4-FFF2-40B4-BE49-F238E27FC236}">
                <a16:creationId xmlns:a16="http://schemas.microsoft.com/office/drawing/2014/main" id="{C39C1C9C-19C7-448F-9741-CBCC591699FC}"/>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16" name="Fußzeilenplatzhalter 15">
            <a:extLst>
              <a:ext uri="{FF2B5EF4-FFF2-40B4-BE49-F238E27FC236}">
                <a16:creationId xmlns:a16="http://schemas.microsoft.com/office/drawing/2014/main" id="{5E0C3B0A-CD65-4B0C-9E1F-2C76FD01E167}"/>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7" name="Foliennummernplatzhalter 16">
            <a:extLst>
              <a:ext uri="{FF2B5EF4-FFF2-40B4-BE49-F238E27FC236}">
                <a16:creationId xmlns:a16="http://schemas.microsoft.com/office/drawing/2014/main" id="{D3C77B93-59F4-4904-8189-68A1FA30299A}"/>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3" name="Titel 2">
            <a:extLst>
              <a:ext uri="{FF2B5EF4-FFF2-40B4-BE49-F238E27FC236}">
                <a16:creationId xmlns:a16="http://schemas.microsoft.com/office/drawing/2014/main" id="{ACB81BA3-240A-4A72-80E1-B438A944B61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3956342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403239" y="1268706"/>
            <a:ext cx="3791938"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1" y="1268706"/>
            <a:ext cx="8354175" cy="232253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4" name="Textplatzhalter 13"/>
          <p:cNvSpPr>
            <a:spLocks noGrp="1"/>
          </p:cNvSpPr>
          <p:nvPr>
            <p:ph type="body" sz="quarter" idx="17"/>
          </p:nvPr>
        </p:nvSpPr>
        <p:spPr>
          <a:xfrm>
            <a:off x="431546" y="1268707"/>
            <a:ext cx="7922630" cy="2322537"/>
          </a:xfrm>
          <a:prstGeom prst="rect">
            <a:avLst/>
          </a:prstGeom>
        </p:spPr>
        <p:txBody>
          <a:bodyPr lIns="257126" tIns="54425" rIns="257126" bIns="54425" anchor="ctr" anchorCtr="0">
            <a:normAutofit/>
          </a:bodyPr>
          <a:lstStyle>
            <a:lvl1pPr>
              <a:defRPr sz="2400"/>
            </a:lvl1pPr>
            <a:lvl2pPr>
              <a:defRPr sz="2100"/>
            </a:lvl2pPr>
            <a:lvl3pPr>
              <a:defRPr sz="1900"/>
            </a:lvl3pPr>
          </a:lstStyle>
          <a:p>
            <a:pPr lvl="0"/>
            <a:r>
              <a:rPr lang="de-DE"/>
              <a:t>Mastertextformat bearbeiten</a:t>
            </a:r>
          </a:p>
          <a:p>
            <a:pPr lvl="1"/>
            <a:r>
              <a:rPr lang="de-DE"/>
              <a:t>Zweite Ebene</a:t>
            </a:r>
          </a:p>
          <a:p>
            <a:pPr lvl="2"/>
            <a:r>
              <a:rPr lang="de-DE"/>
              <a:t>Dritte Ebene</a:t>
            </a:r>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944FA7EB-9C4A-4538-BC75-1DE2DAA7BFF1}"/>
              </a:ext>
            </a:extLst>
          </p:cNvPr>
          <p:cNvSpPr>
            <a:spLocks noGrp="1"/>
          </p:cNvSpPr>
          <p:nvPr>
            <p:ph type="dt" sz="half" idx="18"/>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7" name="Fußzeilenplatzhalter 6">
            <a:extLst>
              <a:ext uri="{FF2B5EF4-FFF2-40B4-BE49-F238E27FC236}">
                <a16:creationId xmlns:a16="http://schemas.microsoft.com/office/drawing/2014/main" id="{ACA4F5BB-300A-448C-B310-B9DE070CBEE1}"/>
              </a:ext>
            </a:extLst>
          </p:cNvPr>
          <p:cNvSpPr>
            <a:spLocks noGrp="1"/>
          </p:cNvSpPr>
          <p:nvPr>
            <p:ph type="ftr" sz="quarter" idx="19"/>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3" name="Foliennummernplatzhalter 12">
            <a:extLst>
              <a:ext uri="{FF2B5EF4-FFF2-40B4-BE49-F238E27FC236}">
                <a16:creationId xmlns:a16="http://schemas.microsoft.com/office/drawing/2014/main" id="{8D09DA35-697A-450A-9DF0-4147A778B455}"/>
              </a:ext>
            </a:extLst>
          </p:cNvPr>
          <p:cNvSpPr>
            <a:spLocks noGrp="1"/>
          </p:cNvSpPr>
          <p:nvPr>
            <p:ph type="sldNum" sz="quarter" idx="20"/>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CFC658C0-D60F-49E6-A4B4-E48C4E53D9B8}"/>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8054421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Bildplatzhalter 5"/>
          <p:cNvSpPr>
            <a:spLocks noGrp="1"/>
          </p:cNvSpPr>
          <p:nvPr>
            <p:ph type="pic" sz="quarter" idx="15"/>
          </p:nvPr>
        </p:nvSpPr>
        <p:spPr>
          <a:xfrm>
            <a:off x="1" y="3626039"/>
            <a:ext cx="12195175"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8162126" y="1268707"/>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707"/>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4081063" y="1268706"/>
            <a:ext cx="4033050" cy="2322538"/>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BE12A7E0-4085-4E68-9F3C-30860F605F35}"/>
              </a:ext>
            </a:extLst>
          </p:cNvPr>
          <p:cNvSpPr>
            <a:spLocks noGrp="1"/>
          </p:cNvSpPr>
          <p:nvPr>
            <p:ph type="dt" sz="half" idx="19"/>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3402BD3C-162A-47C0-824A-A5C1C334A82E}"/>
              </a:ext>
            </a:extLst>
          </p:cNvPr>
          <p:cNvSpPr>
            <a:spLocks noGrp="1"/>
          </p:cNvSpPr>
          <p:nvPr>
            <p:ph type="ftr" sz="quarter" idx="20"/>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7" name="Foliennummernplatzhalter 6">
            <a:extLst>
              <a:ext uri="{FF2B5EF4-FFF2-40B4-BE49-F238E27FC236}">
                <a16:creationId xmlns:a16="http://schemas.microsoft.com/office/drawing/2014/main" id="{3E9AC749-4CAA-4F7A-B758-10081F6A0DD0}"/>
              </a:ext>
            </a:extLst>
          </p:cNvPr>
          <p:cNvSpPr>
            <a:spLocks noGrp="1"/>
          </p:cNvSpPr>
          <p:nvPr>
            <p:ph type="sldNum" sz="quarter" idx="21"/>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 8">
            <a:extLst>
              <a:ext uri="{FF2B5EF4-FFF2-40B4-BE49-F238E27FC236}">
                <a16:creationId xmlns:a16="http://schemas.microsoft.com/office/drawing/2014/main" id="{08CE5FA3-8591-4B81-8230-3F66BF71F1AA}"/>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835616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3791939" y="1629153"/>
            <a:ext cx="8403237" cy="3961730"/>
          </a:xfrm>
          <a:prstGeom prst="rect">
            <a:avLst/>
          </a:prstGeom>
          <a:solidFill>
            <a:srgbClr val="DDDDDD"/>
          </a:solidFill>
          <a:ln w="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3791940" y="1629153"/>
            <a:ext cx="7876050" cy="3961730"/>
          </a:xfrm>
          <a:prstGeom prst="rect">
            <a:avLst/>
          </a:prstGeom>
        </p:spPr>
        <p:txBody>
          <a:bodyPr lIns="257126" tIns="54425" rIns="108850"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2" y="1629153"/>
            <a:ext cx="3744975" cy="396173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6" name="Titel 5">
            <a:extLst>
              <a:ext uri="{FF2B5EF4-FFF2-40B4-BE49-F238E27FC236}">
                <a16:creationId xmlns:a16="http://schemas.microsoft.com/office/drawing/2014/main" id="{F3448BA2-DBDF-45DD-971E-3BC839A52065}"/>
              </a:ext>
            </a:extLst>
          </p:cNvPr>
          <p:cNvSpPr>
            <a:spLocks noGrp="1"/>
          </p:cNvSpPr>
          <p:nvPr>
            <p:ph type="title"/>
          </p:nvPr>
        </p:nvSpPr>
        <p:spPr/>
        <p:txBody>
          <a:bodyPr/>
          <a:lstStyle/>
          <a:p>
            <a:r>
              <a:rPr lang="de-DE"/>
              <a:t>Mastertitelformat bearbeiten</a:t>
            </a:r>
            <a:endParaRPr lang="en-GB"/>
          </a:p>
        </p:txBody>
      </p:sp>
      <p:sp>
        <p:nvSpPr>
          <p:cNvPr id="8" name="Datumsplatzhalter 7">
            <a:extLst>
              <a:ext uri="{FF2B5EF4-FFF2-40B4-BE49-F238E27FC236}">
                <a16:creationId xmlns:a16="http://schemas.microsoft.com/office/drawing/2014/main" id="{24488723-A4A7-4FDC-8482-00DA6E11178F}"/>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9" name="Fußzeilenplatzhalter 8">
            <a:extLst>
              <a:ext uri="{FF2B5EF4-FFF2-40B4-BE49-F238E27FC236}">
                <a16:creationId xmlns:a16="http://schemas.microsoft.com/office/drawing/2014/main" id="{5636E281-39D6-4AEB-A978-04F635852160}"/>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11" name="Foliennummernplatzhalter 10">
            <a:extLst>
              <a:ext uri="{FF2B5EF4-FFF2-40B4-BE49-F238E27FC236}">
                <a16:creationId xmlns:a16="http://schemas.microsoft.com/office/drawing/2014/main" id="{CDA876B9-3F76-47A2-8141-EA3D315A9E93}"/>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Tree>
    <p:extLst>
      <p:ext uri="{BB962C8B-B14F-4D97-AF65-F5344CB8AC3E}">
        <p14:creationId xmlns:p14="http://schemas.microsoft.com/office/powerpoint/2010/main" val="1336047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nges Bild links - grau hinterlegt">
    <p:spTree>
      <p:nvGrpSpPr>
        <p:cNvPr id="1" name=""/>
        <p:cNvGrpSpPr/>
        <p:nvPr/>
      </p:nvGrpSpPr>
      <p:grpSpPr>
        <a:xfrm>
          <a:off x="0" y="0"/>
          <a:ext cx="0" cy="0"/>
          <a:chOff x="0" y="0"/>
          <a:chExt cx="0" cy="0"/>
        </a:xfrm>
      </p:grpSpPr>
      <p:sp>
        <p:nvSpPr>
          <p:cNvPr id="13" name="Rechteck 12"/>
          <p:cNvSpPr/>
          <p:nvPr userDrawn="1"/>
        </p:nvSpPr>
        <p:spPr bwMode="auto">
          <a:xfrm>
            <a:off x="3791939" y="1268708"/>
            <a:ext cx="8403237" cy="4682621"/>
          </a:xfrm>
          <a:prstGeom prst="rect">
            <a:avLst/>
          </a:prstGeom>
          <a:solidFill>
            <a:srgbClr val="DDDDDD"/>
          </a:solidFill>
          <a:ln w="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chemeClr val="accent6"/>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3791940" y="1268708"/>
            <a:ext cx="7876050" cy="4682621"/>
          </a:xfrm>
          <a:prstGeom prst="rect">
            <a:avLst/>
          </a:prstGeom>
        </p:spPr>
        <p:txBody>
          <a:bodyPr lIns="257126" tIns="54425" rIns="108850"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2" y="1268707"/>
            <a:ext cx="3744975" cy="468262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814C1C7F-0F27-4F02-B0FE-1013309B6A79}"/>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2869FA6F-822A-4017-94FA-060E3C4F70A2}"/>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9D91EAB1-4803-4AD2-9087-FC24C830680D}"/>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069593B3-BAFA-42D3-8130-44CBC61F2C17}"/>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420538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1" y="1629153"/>
            <a:ext cx="8403238" cy="3961730"/>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3" y="1638680"/>
            <a:ext cx="7970531" cy="3961730"/>
          </a:xfrm>
          <a:prstGeom prst="rect">
            <a:avLst/>
          </a:prstGeom>
        </p:spPr>
        <p:txBody>
          <a:bodyPr lIns="257126" tIns="54425" rIns="257126" bIns="54425" anchor="ctr" anchorCtr="0">
            <a:normAutofit/>
          </a:bodyPr>
          <a:lstStyle>
            <a:lvl1pPr>
              <a:spcBef>
                <a:spcPts val="714"/>
              </a:spcBef>
              <a:spcAft>
                <a:spcPts val="714"/>
              </a:spcAft>
              <a:defRPr sz="2000">
                <a:solidFill>
                  <a:schemeClr val="bg1"/>
                </a:solidFill>
              </a:defRPr>
            </a:lvl1pPr>
            <a:lvl2pPr>
              <a:defRPr sz="1800">
                <a:solidFill>
                  <a:srgbClr val="4D4D4D"/>
                </a:solidFill>
              </a:defRPr>
            </a:lvl2pPr>
            <a:lvl3pPr>
              <a:defRPr sz="16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8450200" y="1629153"/>
            <a:ext cx="3744975" cy="396173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798C2D4C-0FEC-4042-BD67-85E17A508396}"/>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96EBAC6E-1BED-4487-9826-E0EE598F7D55}"/>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4778D278-ECAE-4757-8EE1-C9D9940AFFF4}"/>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70D5AEA2-BBA7-45C9-97DB-07558CED6AE4}"/>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248500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nges Bild rechts - grau hinterlegt">
    <p:spTree>
      <p:nvGrpSpPr>
        <p:cNvPr id="1" name=""/>
        <p:cNvGrpSpPr/>
        <p:nvPr/>
      </p:nvGrpSpPr>
      <p:grpSpPr>
        <a:xfrm>
          <a:off x="0" y="0"/>
          <a:ext cx="0" cy="0"/>
          <a:chOff x="0" y="0"/>
          <a:chExt cx="0" cy="0"/>
        </a:xfrm>
      </p:grpSpPr>
      <p:sp>
        <p:nvSpPr>
          <p:cNvPr id="13" name="Rechteck 12"/>
          <p:cNvSpPr/>
          <p:nvPr userDrawn="1"/>
        </p:nvSpPr>
        <p:spPr bwMode="auto">
          <a:xfrm>
            <a:off x="1" y="1268708"/>
            <a:ext cx="8403238" cy="4682621"/>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DDDDDD"/>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0" name="Textplatzhalter 9"/>
          <p:cNvSpPr>
            <a:spLocks noGrp="1"/>
          </p:cNvSpPr>
          <p:nvPr>
            <p:ph type="body" sz="quarter" idx="10"/>
          </p:nvPr>
        </p:nvSpPr>
        <p:spPr>
          <a:xfrm>
            <a:off x="431913" y="1268708"/>
            <a:ext cx="7970531" cy="4682620"/>
          </a:xfrm>
          <a:prstGeom prst="rect">
            <a:avLst/>
          </a:prstGeom>
        </p:spPr>
        <p:txBody>
          <a:bodyPr lIns="257126" tIns="54425" rIns="257126" bIns="54425" anchor="ctr" anchorCtr="0">
            <a:normAutofit/>
          </a:bodyPr>
          <a:lstStyle>
            <a:lvl1pPr>
              <a:spcBef>
                <a:spcPts val="714"/>
              </a:spcBef>
              <a:spcAft>
                <a:spcPts val="714"/>
              </a:spcAft>
              <a:defRPr sz="2400">
                <a:solidFill>
                  <a:schemeClr val="bg1"/>
                </a:solidFill>
              </a:defRPr>
            </a:lvl1pPr>
            <a:lvl2pPr>
              <a:defRPr sz="2100">
                <a:solidFill>
                  <a:srgbClr val="4D4D4D"/>
                </a:solidFill>
              </a:defRPr>
            </a:lvl2pPr>
            <a:lvl3pPr>
              <a:defRPr sz="1900">
                <a:solidFill>
                  <a:srgbClr val="4D4D4D"/>
                </a:solidFill>
              </a:defRPr>
            </a:lvl3pPr>
            <a:lvl4pPr>
              <a:defRPr sz="1700">
                <a:solidFill>
                  <a:srgbClr val="4D4D4D"/>
                </a:solidFill>
              </a:defRPr>
            </a:lvl4pPr>
            <a:lvl5pPr>
              <a:defRPr sz="14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8450200" y="1268707"/>
            <a:ext cx="3744975" cy="4682621"/>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4"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0CCE4D9E-DDC0-4327-A6B5-73BABBDA66E7}"/>
              </a:ext>
            </a:extLst>
          </p:cNvPr>
          <p:cNvSpPr>
            <a:spLocks noGrp="1"/>
          </p:cNvSpPr>
          <p:nvPr>
            <p:ph type="dt" sz="half" idx="12"/>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4" name="Fußzeilenplatzhalter 3">
            <a:extLst>
              <a:ext uri="{FF2B5EF4-FFF2-40B4-BE49-F238E27FC236}">
                <a16:creationId xmlns:a16="http://schemas.microsoft.com/office/drawing/2014/main" id="{76E08F6B-8357-4502-86E0-21B258496BAE}"/>
              </a:ext>
            </a:extLst>
          </p:cNvPr>
          <p:cNvSpPr>
            <a:spLocks noGrp="1"/>
          </p:cNvSpPr>
          <p:nvPr>
            <p:ph type="ftr" sz="quarter" idx="13"/>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5" name="Foliennummernplatzhalter 4">
            <a:extLst>
              <a:ext uri="{FF2B5EF4-FFF2-40B4-BE49-F238E27FC236}">
                <a16:creationId xmlns:a16="http://schemas.microsoft.com/office/drawing/2014/main" id="{2152BE0A-0179-4395-B6EB-F38201F1F3E4}"/>
              </a:ext>
            </a:extLst>
          </p:cNvPr>
          <p:cNvSpPr>
            <a:spLocks noGrp="1"/>
          </p:cNvSpPr>
          <p:nvPr>
            <p:ph type="sldNum" sz="quarter" idx="14"/>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6" name="Titel 5">
            <a:extLst>
              <a:ext uri="{FF2B5EF4-FFF2-40B4-BE49-F238E27FC236}">
                <a16:creationId xmlns:a16="http://schemas.microsoft.com/office/drawing/2014/main" id="{040969DE-AF07-4338-BBBF-156519CF1210}"/>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347364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8979123" y="3175935"/>
            <a:ext cx="1824213"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6" name="Rechteck 15"/>
          <p:cNvSpPr/>
          <p:nvPr userDrawn="1"/>
        </p:nvSpPr>
        <p:spPr bwMode="auto">
          <a:xfrm>
            <a:off x="10850826" y="1773227"/>
            <a:ext cx="1344350"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979122" y="1771611"/>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1200464" y="1773227"/>
            <a:ext cx="7202776" cy="1368469"/>
          </a:xfrm>
          <a:prstGeom prst="rect">
            <a:avLst/>
          </a:prstGeom>
        </p:spPr>
        <p:txBody>
          <a:bodyPr lIns="257126" tIns="257126" rIns="257126" bIns="257126"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1181408" y="1268708"/>
            <a:ext cx="6355888"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8978861" y="3169785"/>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8979122" y="4583862"/>
            <a:ext cx="1824475" cy="1368317"/>
          </a:xfrm>
          <a:prstGeom prst="rect">
            <a:avLst/>
          </a:prstGeom>
        </p:spPr>
        <p:txBody>
          <a:bodyPr lIns="108850" tIns="54425" rIns="108850" bIns="54425"/>
          <a:lstStyle>
            <a:lvl1pPr marL="0" indent="0">
              <a:buNone/>
              <a:defRPr sz="1400"/>
            </a:lvl1pPr>
          </a:lstStyle>
          <a:p>
            <a:r>
              <a:rPr lang="de-DE"/>
              <a:t>Bild durch Klicken auf Symbol hinzufügen</a:t>
            </a:r>
            <a:endParaRPr lang="de-DE" dirty="0"/>
          </a:p>
        </p:txBody>
      </p:sp>
      <p:sp>
        <p:nvSpPr>
          <p:cNvPr id="14" name="Rechteck 13"/>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32" name="Textplatzhalter 16"/>
          <p:cNvSpPr>
            <a:spLocks noGrp="1"/>
          </p:cNvSpPr>
          <p:nvPr>
            <p:ph type="body" sz="quarter" idx="15"/>
          </p:nvPr>
        </p:nvSpPr>
        <p:spPr>
          <a:xfrm>
            <a:off x="1200464" y="3141695"/>
            <a:ext cx="7202776" cy="1441164"/>
          </a:xfrm>
          <a:prstGeom prst="rect">
            <a:avLst/>
          </a:prstGeom>
        </p:spPr>
        <p:txBody>
          <a:bodyPr lIns="257126" tIns="257126" rIns="257126" bIns="257126"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1193649" y="4594695"/>
            <a:ext cx="7202776" cy="1368469"/>
          </a:xfrm>
          <a:prstGeom prst="rect">
            <a:avLst/>
          </a:prstGeom>
        </p:spPr>
        <p:txBody>
          <a:bodyPr lIns="257126" tIns="257126" rIns="257126" bIns="54425" anchor="ctr" anchorCtr="0">
            <a:normAutofit/>
          </a:bodyPr>
          <a:lstStyle>
            <a:lvl1pPr marL="0" indent="0" algn="r">
              <a:spcBef>
                <a:spcPts val="0"/>
              </a:spcBef>
              <a:spcAft>
                <a:spcPts val="0"/>
              </a:spcAft>
              <a:buNone/>
              <a:defRPr sz="2100"/>
            </a:lvl1pPr>
            <a:lvl2pPr marL="544251" indent="0" algn="r">
              <a:spcBef>
                <a:spcPts val="0"/>
              </a:spcBef>
              <a:spcAft>
                <a:spcPts val="0"/>
              </a:spcAft>
              <a:buNone/>
              <a:defRPr sz="1900" i="1">
                <a:solidFill>
                  <a:schemeClr val="bg2"/>
                </a:solidFill>
              </a:defRPr>
            </a:lvl2pPr>
            <a:lvl3pPr>
              <a:spcBef>
                <a:spcPts val="714"/>
              </a:spcBef>
              <a:spcAft>
                <a:spcPts val="714"/>
              </a:spcAft>
              <a:defRPr sz="1700"/>
            </a:lvl3pPr>
            <a:lvl4pPr>
              <a:spcBef>
                <a:spcPts val="714"/>
              </a:spcBef>
              <a:spcAft>
                <a:spcPts val="714"/>
              </a:spcAft>
              <a:defRPr sz="1700"/>
            </a:lvl4pPr>
          </a:lstStyle>
          <a:p>
            <a:pPr lvl="0"/>
            <a:r>
              <a:rPr lang="de-DE"/>
              <a:t>Mastertextformat bearbeiten</a:t>
            </a:r>
          </a:p>
          <a:p>
            <a:pPr lvl="1"/>
            <a:r>
              <a:rPr lang="de-DE"/>
              <a:t>Zweite Ebene</a:t>
            </a:r>
          </a:p>
        </p:txBody>
      </p:sp>
      <p:sp>
        <p:nvSpPr>
          <p:cNvPr id="38" name="Rechteck 37"/>
          <p:cNvSpPr/>
          <p:nvPr userDrawn="1"/>
        </p:nvSpPr>
        <p:spPr bwMode="auto">
          <a:xfrm>
            <a:off x="10850826" y="4583012"/>
            <a:ext cx="1344350" cy="1368317"/>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21"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4A2C9055-2709-4795-9D6C-E53A3129CEEB}"/>
              </a:ext>
            </a:extLst>
          </p:cNvPr>
          <p:cNvSpPr>
            <a:spLocks noGrp="1"/>
          </p:cNvSpPr>
          <p:nvPr>
            <p:ph type="dt" sz="half" idx="17"/>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B311222-ABA6-4560-A04B-942514B15F1F}"/>
              </a:ext>
            </a:extLst>
          </p:cNvPr>
          <p:cNvSpPr>
            <a:spLocks noGrp="1"/>
          </p:cNvSpPr>
          <p:nvPr>
            <p:ph type="ftr" sz="quarter" idx="18"/>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16E0752-E304-4FFE-8A40-8FBCA52FCFEE}"/>
              </a:ext>
            </a:extLst>
          </p:cNvPr>
          <p:cNvSpPr>
            <a:spLocks noGrp="1"/>
          </p:cNvSpPr>
          <p:nvPr>
            <p:ph type="sldNum" sz="quarter" idx="19"/>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16807ED2-8AE9-4B83-BB2E-4EC3FB531B3C}"/>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40407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706"/>
            <a:ext cx="6073582" cy="4682622"/>
          </a:xfrm>
          <a:prstGeom prst="rect">
            <a:avLst/>
          </a:prstGeom>
          <a:solidFill>
            <a:srgbClr val="DDDDDD"/>
          </a:solidFill>
          <a:ln w="19050" cap="flat" cmpd="sng" algn="ctr">
            <a:noFill/>
            <a:prstDash val="solid"/>
            <a:round/>
            <a:headEnd type="none" w="med" len="med"/>
            <a:tailEnd type="none" w="med" len="med"/>
          </a:ln>
          <a:effectLst/>
        </p:spPr>
        <p:txBody>
          <a:bodyPr vert="horz" wrap="square" lIns="257126" tIns="55711" rIns="25712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7" name="Rechteck 6"/>
          <p:cNvSpPr/>
          <p:nvPr userDrawn="1"/>
        </p:nvSpPr>
        <p:spPr bwMode="auto">
          <a:xfrm>
            <a:off x="6121593" y="1268707"/>
            <a:ext cx="6073582" cy="4682622"/>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normAutofit/>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9" name="Textplatzhalter 8"/>
          <p:cNvSpPr>
            <a:spLocks noGrp="1"/>
          </p:cNvSpPr>
          <p:nvPr>
            <p:ph type="body" sz="quarter" idx="13"/>
          </p:nvPr>
        </p:nvSpPr>
        <p:spPr>
          <a:xfrm>
            <a:off x="431913" y="1268708"/>
            <a:ext cx="5642386" cy="4682621"/>
          </a:xfrm>
          <a:prstGeom prst="rect">
            <a:avLst/>
          </a:prstGeom>
        </p:spPr>
        <p:txBody>
          <a:bodyPr lIns="257126" tIns="257126" rIns="257126" bIns="54425" anchor="t" anchorCtr="0">
            <a:normAutofit/>
          </a:bodyPr>
          <a:lstStyle>
            <a:lvl1pPr marL="408188" indent="-408188">
              <a:buFont typeface="Arial" panose="020B0604020202020204" pitchFamily="34" charset="0"/>
              <a:buChar cha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6127682" y="1260768"/>
            <a:ext cx="5540307" cy="4682621"/>
          </a:xfrm>
          <a:prstGeom prst="rect">
            <a:avLst/>
          </a:prstGeom>
        </p:spPr>
        <p:txBody>
          <a:bodyPr lIns="257126" tIns="257126" rIns="0" bIns="54425" anchor="t" anchorCtr="0">
            <a:normAutofit/>
          </a:bodyPr>
          <a:lstStyle>
            <a:lvl1pPr marL="408188" indent="-408188">
              <a:buFont typeface="Arial" panose="020B0604020202020204" pitchFamily="34" charset="0"/>
              <a:buChar char="•"/>
              <a:defRPr sz="2400"/>
            </a:lvl1pPr>
            <a:lvl2pPr>
              <a:defRPr sz="2100"/>
            </a:lvl2pPr>
            <a:lvl3pPr>
              <a:defRPr sz="1900"/>
            </a:lvl3pPr>
            <a:lvl4pPr>
              <a:defRPr sz="1700"/>
            </a:lvl4pPr>
            <a:lvl5pPr>
              <a:defRPr sz="1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1" name="Line 2">
            <a:extLst>
              <a:ext uri="{FF2B5EF4-FFF2-40B4-BE49-F238E27FC236}">
                <a16:creationId xmlns:a16="http://schemas.microsoft.com/office/drawing/2014/main" id="{06B46916-8023-4E5A-A7B5-06665206DF6B}"/>
              </a:ext>
            </a:extLst>
          </p:cNvPr>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2" name="Datumsplatzhalter 1">
            <a:extLst>
              <a:ext uri="{FF2B5EF4-FFF2-40B4-BE49-F238E27FC236}">
                <a16:creationId xmlns:a16="http://schemas.microsoft.com/office/drawing/2014/main" id="{DF7838B0-B0E1-425D-AF57-EFBC7ED3C026}"/>
              </a:ext>
            </a:extLst>
          </p:cNvPr>
          <p:cNvSpPr>
            <a:spLocks noGrp="1"/>
          </p:cNvSpPr>
          <p:nvPr>
            <p:ph type="dt" sz="half" idx="15"/>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3" name="Fußzeilenplatzhalter 2">
            <a:extLst>
              <a:ext uri="{FF2B5EF4-FFF2-40B4-BE49-F238E27FC236}">
                <a16:creationId xmlns:a16="http://schemas.microsoft.com/office/drawing/2014/main" id="{66435262-8E45-474D-BF46-F9CD808F3059}"/>
              </a:ext>
            </a:extLst>
          </p:cNvPr>
          <p:cNvSpPr>
            <a:spLocks noGrp="1"/>
          </p:cNvSpPr>
          <p:nvPr>
            <p:ph type="ftr" sz="quarter" idx="16"/>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4" name="Foliennummernplatzhalter 3">
            <a:extLst>
              <a:ext uri="{FF2B5EF4-FFF2-40B4-BE49-F238E27FC236}">
                <a16:creationId xmlns:a16="http://schemas.microsoft.com/office/drawing/2014/main" id="{78CCFCF3-2505-479F-BFAC-441A1FD1CD40}"/>
              </a:ext>
            </a:extLst>
          </p:cNvPr>
          <p:cNvSpPr>
            <a:spLocks noGrp="1"/>
          </p:cNvSpPr>
          <p:nvPr>
            <p:ph type="sldNum" sz="quarter" idx="17"/>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5" name="Titel 4">
            <a:extLst>
              <a:ext uri="{FF2B5EF4-FFF2-40B4-BE49-F238E27FC236}">
                <a16:creationId xmlns:a16="http://schemas.microsoft.com/office/drawing/2014/main" id="{2F7D42A1-4E74-4110-90E3-9C1792A74AC2}"/>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393102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340874" y="6383228"/>
            <a:ext cx="11327116"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15" name="Bildplatzhalter 14"/>
          <p:cNvSpPr>
            <a:spLocks noGrp="1"/>
          </p:cNvSpPr>
          <p:nvPr>
            <p:ph type="pic" sz="quarter" idx="10"/>
          </p:nvPr>
        </p:nvSpPr>
        <p:spPr>
          <a:xfrm>
            <a:off x="8403240" y="1629153"/>
            <a:ext cx="3791938" cy="2196145"/>
          </a:xfrm>
          <a:prstGeom prst="rect">
            <a:avLst/>
          </a:prstGeom>
        </p:spPr>
        <p:txBody>
          <a:bodyPr lIns="108850" tIns="54425" rIns="108850" bIns="54425"/>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431913" y="1629153"/>
            <a:ext cx="7971326" cy="3961730"/>
          </a:xfrm>
          <a:prstGeom prst="rect">
            <a:avLst/>
          </a:prstGeom>
        </p:spPr>
        <p:txBody>
          <a:bodyPr lIns="257126" tIns="257126" rIns="257126" bIns="54425" anchor="ctr" anchorCtr="0">
            <a:normAutofit/>
          </a:bodyPr>
          <a:lstStyle>
            <a:lvl1pPr algn="l">
              <a:spcBef>
                <a:spcPts val="714"/>
              </a:spcBef>
              <a:spcAft>
                <a:spcPts val="714"/>
              </a:spcAft>
              <a:defRPr sz="2400"/>
            </a:lvl1pPr>
            <a:lvl2pPr algn="l">
              <a:spcBef>
                <a:spcPts val="714"/>
              </a:spcBef>
              <a:spcAft>
                <a:spcPts val="714"/>
              </a:spcAft>
              <a:defRPr sz="2100"/>
            </a:lvl2pPr>
            <a:lvl3pPr algn="l">
              <a:spcBef>
                <a:spcPts val="714"/>
              </a:spcBef>
              <a:spcAft>
                <a:spcPts val="714"/>
              </a:spcAft>
              <a:defRPr sz="1900"/>
            </a:lvl3pPr>
            <a:lvl4pPr algn="l">
              <a:spcBef>
                <a:spcPts val="714"/>
              </a:spcBef>
              <a:spcAft>
                <a:spcPts val="714"/>
              </a:spcAft>
              <a:defRPr sz="17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8403238" y="3861694"/>
            <a:ext cx="3791937" cy="1729188"/>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8" name="Rechteck 17"/>
          <p:cNvSpPr/>
          <p:nvPr userDrawn="1"/>
        </p:nvSpPr>
        <p:spPr bwMode="auto">
          <a:xfrm>
            <a:off x="1" y="1268708"/>
            <a:ext cx="1181407" cy="360445"/>
          </a:xfrm>
          <a:prstGeom prst="rect">
            <a:avLst/>
          </a:prstGeom>
          <a:solidFill>
            <a:srgbClr val="DDDDDD"/>
          </a:solidFill>
          <a:ln w="19050" cap="flat" cmpd="sng" algn="ctr">
            <a:noFill/>
            <a:prstDash val="solid"/>
            <a:round/>
            <a:headEnd type="none" w="med" len="med"/>
            <a:tailEnd type="none" w="med" len="med"/>
          </a:ln>
          <a:effectLst/>
        </p:spPr>
        <p:txBody>
          <a:bodyPr vert="horz" wrap="square" lIns="107136" tIns="55711" rIns="107136" bIns="55711" numCol="1" rtlCol="0" anchor="ctr" anchorCtr="0" compatLnSpc="1">
            <a:prstTxWarp prst="textNoShape">
              <a:avLst/>
            </a:prstTxWarp>
          </a:bodyPr>
          <a:lstStyle/>
          <a:p>
            <a:pPr algn="ctr" eaLnBrk="0" fontAlgn="base" hangingPunct="0">
              <a:spcBef>
                <a:spcPct val="20000"/>
              </a:spcBef>
              <a:spcAft>
                <a:spcPct val="0"/>
              </a:spcAft>
            </a:pPr>
            <a:endParaRPr lang="de-DE" sz="2100" dirty="0">
              <a:solidFill>
                <a:srgbClr val="000066"/>
              </a:solidFill>
              <a:cs typeface="Arial" charset="0"/>
            </a:endParaRPr>
          </a:p>
        </p:txBody>
      </p:sp>
      <p:sp>
        <p:nvSpPr>
          <p:cNvPr id="19" name="Textplatzhalter 12"/>
          <p:cNvSpPr>
            <a:spLocks noGrp="1"/>
          </p:cNvSpPr>
          <p:nvPr>
            <p:ph type="body" sz="quarter" idx="15"/>
          </p:nvPr>
        </p:nvSpPr>
        <p:spPr>
          <a:xfrm>
            <a:off x="1181408" y="1268708"/>
            <a:ext cx="6355888" cy="360445"/>
          </a:xfrm>
          <a:prstGeom prst="rect">
            <a:avLst/>
          </a:prstGeom>
        </p:spPr>
        <p:txBody>
          <a:bodyPr lIns="108850" tIns="54425" rIns="108850" bIns="54425">
            <a:normAutofit/>
          </a:bodyPr>
          <a:lstStyle>
            <a:lvl1pPr marL="0" indent="0">
              <a:buNone/>
              <a:defRPr sz="2400">
                <a:solidFill>
                  <a:schemeClr val="accent1"/>
                </a:solidFill>
              </a:defRPr>
            </a:lvl1pPr>
          </a:lstStyle>
          <a:p>
            <a:pPr lvl="0"/>
            <a:r>
              <a:rPr lang="de-DE"/>
              <a:t>Mastertextformat bearbeiten</a:t>
            </a:r>
          </a:p>
        </p:txBody>
      </p:sp>
      <p:sp>
        <p:nvSpPr>
          <p:cNvPr id="13" name="Line 8"/>
          <p:cNvSpPr>
            <a:spLocks noChangeShapeType="1"/>
          </p:cNvSpPr>
          <p:nvPr userDrawn="1"/>
        </p:nvSpPr>
        <p:spPr bwMode="auto">
          <a:xfrm>
            <a:off x="340873" y="682785"/>
            <a:ext cx="8350015" cy="16871"/>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lIns="108850" tIns="54425" rIns="108850" bIns="54425" anchor="ctr"/>
          <a:lstStyle/>
          <a:p>
            <a:pPr defTabSz="914400" fontAlgn="base">
              <a:spcBef>
                <a:spcPct val="0"/>
              </a:spcBef>
              <a:spcAft>
                <a:spcPct val="0"/>
              </a:spcAft>
              <a:defRPr/>
            </a:pPr>
            <a:endParaRPr lang="de-DE" sz="2900" dirty="0">
              <a:solidFill>
                <a:srgbClr val="FFFFFF"/>
              </a:solidFill>
            </a:endParaRPr>
          </a:p>
        </p:txBody>
      </p:sp>
      <p:sp>
        <p:nvSpPr>
          <p:cNvPr id="3" name="Datumsplatzhalter 2">
            <a:extLst>
              <a:ext uri="{FF2B5EF4-FFF2-40B4-BE49-F238E27FC236}">
                <a16:creationId xmlns:a16="http://schemas.microsoft.com/office/drawing/2014/main" id="{B8D55F7E-D10D-484B-AC29-975228A99DF9}"/>
              </a:ext>
            </a:extLst>
          </p:cNvPr>
          <p:cNvSpPr>
            <a:spLocks noGrp="1"/>
          </p:cNvSpPr>
          <p:nvPr>
            <p:ph type="dt" sz="half" idx="16"/>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7C2792FA-5AC8-46CA-88BD-B51DEF87E284}"/>
              </a:ext>
            </a:extLst>
          </p:cNvPr>
          <p:cNvSpPr>
            <a:spLocks noGrp="1"/>
          </p:cNvSpPr>
          <p:nvPr>
            <p:ph type="ftr" sz="quarter" idx="17"/>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AF5BF114-F752-4689-AF4D-F5BAE3A8F39F}"/>
              </a:ext>
            </a:extLst>
          </p:cNvPr>
          <p:cNvSpPr>
            <a:spLocks noGrp="1"/>
          </p:cNvSpPr>
          <p:nvPr>
            <p:ph type="sldNum" sz="quarter" idx="18"/>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7" name="Titel 6">
            <a:extLst>
              <a:ext uri="{FF2B5EF4-FFF2-40B4-BE49-F238E27FC236}">
                <a16:creationId xmlns:a16="http://schemas.microsoft.com/office/drawing/2014/main" id="{189D12DC-29F1-4458-A557-3BDCA9282321}"/>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471802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s://www.fim.uni-passau.de/"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ußzeilenplatzhalter 1"/>
          <p:cNvSpPr>
            <a:spLocks noGrp="1"/>
          </p:cNvSpPr>
          <p:nvPr>
            <p:ph type="ftr" sz="quarter" idx="3"/>
          </p:nvPr>
        </p:nvSpPr>
        <p:spPr>
          <a:xfrm>
            <a:off x="2693462" y="6445493"/>
            <a:ext cx="6904277" cy="360083"/>
          </a:xfrm>
          <a:prstGeom prst="rect">
            <a:avLst/>
          </a:prstGeom>
        </p:spPr>
        <p:txBody>
          <a:bodyPr vert="horz" lIns="108850" tIns="54425" rIns="108850" bIns="54425" rtlCol="0" anchor="ctr"/>
          <a:lstStyle>
            <a:lvl1pPr algn="ctr">
              <a:defRPr sz="1400">
                <a:solidFill>
                  <a:schemeClr val="bg2"/>
                </a:solidFill>
              </a:defRPr>
            </a:lvl1pPr>
          </a:lstStyle>
          <a:p>
            <a:pPr defTabSz="914400" fontAlgn="base">
              <a:spcBef>
                <a:spcPct val="0"/>
              </a:spcBef>
              <a:spcAft>
                <a:spcPct val="0"/>
              </a:spcAft>
            </a:pPr>
            <a:r>
              <a:rPr lang="de-DE" dirty="0">
                <a:solidFill>
                  <a:srgbClr val="7F7F7F"/>
                </a:solidFill>
                <a:cs typeface="Arial" charset="0"/>
              </a:rPr>
              <a:t>Universität Passau</a:t>
            </a:r>
          </a:p>
        </p:txBody>
      </p:sp>
      <p:sp>
        <p:nvSpPr>
          <p:cNvPr id="6" name="Datumsplatzhalter 5"/>
          <p:cNvSpPr>
            <a:spLocks noGrp="1"/>
          </p:cNvSpPr>
          <p:nvPr>
            <p:ph type="dt" sz="half" idx="2"/>
          </p:nvPr>
        </p:nvSpPr>
        <p:spPr>
          <a:xfrm>
            <a:off x="434030" y="6445493"/>
            <a:ext cx="2302309" cy="360083"/>
          </a:xfrm>
          <a:prstGeom prst="rect">
            <a:avLst/>
          </a:prstGeom>
        </p:spPr>
        <p:txBody>
          <a:bodyPr vert="horz" lIns="107136" tIns="54425" rIns="108850" bIns="54425" rtlCol="0" anchor="ctr"/>
          <a:lstStyle>
            <a:lvl1pPr algn="l">
              <a:defRPr sz="1400">
                <a:solidFill>
                  <a:schemeClr val="bg2"/>
                </a:solidFill>
              </a:defRPr>
            </a:lvl1p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7" name="Foliennummernplatzhalter 6"/>
          <p:cNvSpPr>
            <a:spLocks noGrp="1"/>
          </p:cNvSpPr>
          <p:nvPr>
            <p:ph type="sldNum" sz="quarter" idx="4"/>
          </p:nvPr>
        </p:nvSpPr>
        <p:spPr>
          <a:xfrm>
            <a:off x="10947801" y="6445493"/>
            <a:ext cx="720187" cy="360083"/>
          </a:xfrm>
          <a:prstGeom prst="rect">
            <a:avLst/>
          </a:prstGeom>
        </p:spPr>
        <p:txBody>
          <a:bodyPr vert="horz" lIns="108850" tIns="54425" rIns="108850" bIns="54425" rtlCol="0" anchor="ctr"/>
          <a:lstStyle>
            <a:lvl1pPr algn="r">
              <a:defRPr sz="1400">
                <a:solidFill>
                  <a:schemeClr val="bg2"/>
                </a:solidFill>
              </a:defRPr>
            </a:lvl1p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‹Nr.›</a:t>
            </a:fld>
            <a:endParaRPr lang="de-DE" dirty="0">
              <a:solidFill>
                <a:srgbClr val="7F7F7F"/>
              </a:solidFill>
              <a:cs typeface="Arial" charset="0"/>
            </a:endParaRPr>
          </a:p>
        </p:txBody>
      </p:sp>
      <p:sp>
        <p:nvSpPr>
          <p:cNvPr id="9" name="Titelplatzhalter 8"/>
          <p:cNvSpPr>
            <a:spLocks noGrp="1"/>
          </p:cNvSpPr>
          <p:nvPr>
            <p:ph type="title"/>
          </p:nvPr>
        </p:nvSpPr>
        <p:spPr>
          <a:xfrm>
            <a:off x="432113" y="176441"/>
            <a:ext cx="8637449" cy="507718"/>
          </a:xfrm>
          <a:prstGeom prst="rect">
            <a:avLst/>
          </a:prstGeom>
        </p:spPr>
        <p:txBody>
          <a:bodyPr vert="horz" lIns="108850" tIns="54425" rIns="108850" bIns="54425" rtlCol="0" anchor="b" anchorCtr="0">
            <a:normAutofit/>
          </a:bodyPr>
          <a:lstStyle/>
          <a:p>
            <a:r>
              <a:rPr lang="de-DE" dirty="0"/>
              <a:t>Titelmasterformat durch Klicken bearbeiten</a:t>
            </a:r>
          </a:p>
        </p:txBody>
      </p:sp>
      <p:pic>
        <p:nvPicPr>
          <p:cNvPr id="10" name="Picture 4" descr="Logo der Fakultät für Informatik und Mathematik an der Universität Passau">
            <a:hlinkClick r:id="rId26"/>
          </p:cNvPr>
          <p:cNvPicPr>
            <a:picLocks noChangeAspect="1" noChangeArrowheads="1"/>
          </p:cNvPicPr>
          <p:nvPr userDrawn="1"/>
        </p:nvPicPr>
        <p:blipFill>
          <a:blip r:embed="rId27" cstate="print">
            <a:extLst>
              <a:ext uri="{28A0092B-C50C-407E-A947-70E740481C1C}">
                <a14:useLocalDpi xmlns:a14="http://schemas.microsoft.com/office/drawing/2010/main" val="0"/>
              </a:ext>
            </a:extLst>
          </a:blip>
          <a:stretch>
            <a:fillRect/>
          </a:stretch>
        </p:blipFill>
        <p:spPr bwMode="auto">
          <a:xfrm>
            <a:off x="9082953" y="117427"/>
            <a:ext cx="2787124" cy="951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71928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p:txStyles>
    <p:titleStyle>
      <a:lvl1pPr algn="l" rtl="0" eaLnBrk="1" fontAlgn="base" hangingPunct="1">
        <a:lnSpc>
          <a:spcPts val="1428"/>
        </a:lnSpc>
        <a:spcBef>
          <a:spcPct val="0"/>
        </a:spcBef>
        <a:spcAft>
          <a:spcPct val="0"/>
        </a:spcAft>
        <a:defRPr sz="2600" b="1" i="1">
          <a:solidFill>
            <a:srgbClr val="7F7F7F"/>
          </a:solidFill>
          <a:latin typeface="+mj-lt"/>
          <a:ea typeface="+mj-ea"/>
          <a:cs typeface="+mj-cs"/>
        </a:defRPr>
      </a:lvl1pPr>
      <a:lvl2pPr algn="l" rtl="0" eaLnBrk="1" fontAlgn="base" hangingPunct="1">
        <a:lnSpc>
          <a:spcPts val="1428"/>
        </a:lnSpc>
        <a:spcBef>
          <a:spcPct val="0"/>
        </a:spcBef>
        <a:spcAft>
          <a:spcPct val="0"/>
        </a:spcAft>
        <a:defRPr sz="3300" b="1">
          <a:solidFill>
            <a:srgbClr val="7F7F7F"/>
          </a:solidFill>
          <a:latin typeface="Arial" charset="0"/>
        </a:defRPr>
      </a:lvl2pPr>
      <a:lvl3pPr algn="l" rtl="0" eaLnBrk="1" fontAlgn="base" hangingPunct="1">
        <a:lnSpc>
          <a:spcPts val="1428"/>
        </a:lnSpc>
        <a:spcBef>
          <a:spcPct val="0"/>
        </a:spcBef>
        <a:spcAft>
          <a:spcPct val="0"/>
        </a:spcAft>
        <a:defRPr sz="3300" b="1">
          <a:solidFill>
            <a:srgbClr val="7F7F7F"/>
          </a:solidFill>
          <a:latin typeface="Arial" charset="0"/>
        </a:defRPr>
      </a:lvl3pPr>
      <a:lvl4pPr algn="l" rtl="0" eaLnBrk="1" fontAlgn="base" hangingPunct="1">
        <a:lnSpc>
          <a:spcPts val="1428"/>
        </a:lnSpc>
        <a:spcBef>
          <a:spcPct val="0"/>
        </a:spcBef>
        <a:spcAft>
          <a:spcPct val="0"/>
        </a:spcAft>
        <a:defRPr sz="3300" b="1">
          <a:solidFill>
            <a:srgbClr val="7F7F7F"/>
          </a:solidFill>
          <a:latin typeface="Arial" charset="0"/>
        </a:defRPr>
      </a:lvl4pPr>
      <a:lvl5pPr algn="l" rtl="0" eaLnBrk="1" fontAlgn="base" hangingPunct="1">
        <a:lnSpc>
          <a:spcPts val="1428"/>
        </a:lnSpc>
        <a:spcBef>
          <a:spcPct val="0"/>
        </a:spcBef>
        <a:spcAft>
          <a:spcPct val="0"/>
        </a:spcAft>
        <a:defRPr sz="3300" b="1">
          <a:solidFill>
            <a:srgbClr val="7F7F7F"/>
          </a:solidFill>
          <a:latin typeface="Arial" charset="0"/>
        </a:defRPr>
      </a:lvl5pPr>
      <a:lvl6pPr marL="544251" algn="l" rtl="0" eaLnBrk="1" fontAlgn="base" hangingPunct="1">
        <a:spcBef>
          <a:spcPct val="0"/>
        </a:spcBef>
        <a:spcAft>
          <a:spcPct val="0"/>
        </a:spcAft>
        <a:defRPr sz="3300">
          <a:solidFill>
            <a:srgbClr val="888D8C"/>
          </a:solidFill>
          <a:latin typeface="Arial" charset="0"/>
        </a:defRPr>
      </a:lvl6pPr>
      <a:lvl7pPr marL="1088502" algn="l" rtl="0" eaLnBrk="1" fontAlgn="base" hangingPunct="1">
        <a:spcBef>
          <a:spcPct val="0"/>
        </a:spcBef>
        <a:spcAft>
          <a:spcPct val="0"/>
        </a:spcAft>
        <a:defRPr sz="3300">
          <a:solidFill>
            <a:srgbClr val="888D8C"/>
          </a:solidFill>
          <a:latin typeface="Arial" charset="0"/>
        </a:defRPr>
      </a:lvl7pPr>
      <a:lvl8pPr marL="1632753" algn="l" rtl="0" eaLnBrk="1" fontAlgn="base" hangingPunct="1">
        <a:spcBef>
          <a:spcPct val="0"/>
        </a:spcBef>
        <a:spcAft>
          <a:spcPct val="0"/>
        </a:spcAft>
        <a:defRPr sz="3300">
          <a:solidFill>
            <a:srgbClr val="888D8C"/>
          </a:solidFill>
          <a:latin typeface="Arial" charset="0"/>
        </a:defRPr>
      </a:lvl8pPr>
      <a:lvl9pPr marL="2177004" algn="l" rtl="0" eaLnBrk="1" fontAlgn="base" hangingPunct="1">
        <a:spcBef>
          <a:spcPct val="0"/>
        </a:spcBef>
        <a:spcAft>
          <a:spcPct val="0"/>
        </a:spcAft>
        <a:defRPr sz="3300">
          <a:solidFill>
            <a:srgbClr val="888D8C"/>
          </a:solidFill>
          <a:latin typeface="Arial" charset="0"/>
        </a:defRPr>
      </a:lvl9pPr>
    </p:titleStyle>
    <p:bodyStyle>
      <a:lvl1pPr marL="408188" indent="-408188" algn="l" rtl="0" eaLnBrk="1" fontAlgn="base" hangingPunct="1">
        <a:spcBef>
          <a:spcPct val="20000"/>
        </a:spcBef>
        <a:spcAft>
          <a:spcPct val="0"/>
        </a:spcAft>
        <a:buChar char="•"/>
        <a:defRPr sz="2900">
          <a:solidFill>
            <a:srgbClr val="4D4D4D"/>
          </a:solidFill>
          <a:latin typeface="+mn-lt"/>
          <a:ea typeface="+mn-ea"/>
          <a:cs typeface="+mn-cs"/>
        </a:defRPr>
      </a:lvl1pPr>
      <a:lvl2pPr marL="884408" indent="-340157" algn="l" rtl="0" eaLnBrk="1" fontAlgn="base" hangingPunct="1">
        <a:spcBef>
          <a:spcPct val="20000"/>
        </a:spcBef>
        <a:spcAft>
          <a:spcPct val="0"/>
        </a:spcAft>
        <a:buChar char="–"/>
        <a:defRPr sz="2400">
          <a:solidFill>
            <a:srgbClr val="4D4D4D"/>
          </a:solidFill>
          <a:latin typeface="+mn-lt"/>
        </a:defRPr>
      </a:lvl2pPr>
      <a:lvl3pPr marL="1360627" indent="-272125" algn="l" rtl="0" eaLnBrk="1" fontAlgn="base" hangingPunct="1">
        <a:spcBef>
          <a:spcPct val="20000"/>
        </a:spcBef>
        <a:spcAft>
          <a:spcPct val="0"/>
        </a:spcAft>
        <a:buChar char="•"/>
        <a:defRPr sz="2900">
          <a:solidFill>
            <a:srgbClr val="4D4D4D"/>
          </a:solidFill>
          <a:latin typeface="+mn-lt"/>
        </a:defRPr>
      </a:lvl3pPr>
      <a:lvl4pPr marL="1904878" indent="-272125" algn="l" rtl="0" eaLnBrk="1" fontAlgn="base" hangingPunct="1">
        <a:spcBef>
          <a:spcPct val="20000"/>
        </a:spcBef>
        <a:spcAft>
          <a:spcPct val="0"/>
        </a:spcAft>
        <a:buChar char="–"/>
        <a:defRPr sz="1900">
          <a:solidFill>
            <a:srgbClr val="4D4D4D"/>
          </a:solidFill>
          <a:latin typeface="+mn-lt"/>
        </a:defRPr>
      </a:lvl4pPr>
      <a:lvl5pPr marL="2449129" indent="-272125" algn="l" rtl="0" eaLnBrk="1" fontAlgn="base" hangingPunct="1">
        <a:spcBef>
          <a:spcPct val="20000"/>
        </a:spcBef>
        <a:spcAft>
          <a:spcPct val="0"/>
        </a:spcAft>
        <a:buChar char="»"/>
        <a:defRPr sz="1900">
          <a:solidFill>
            <a:srgbClr val="4D4D4D"/>
          </a:solidFill>
          <a:latin typeface="+mn-lt"/>
        </a:defRPr>
      </a:lvl5pPr>
      <a:lvl6pPr marL="2993380" indent="-272125" algn="l" rtl="0" eaLnBrk="1" fontAlgn="base" hangingPunct="1">
        <a:spcBef>
          <a:spcPct val="20000"/>
        </a:spcBef>
        <a:spcAft>
          <a:spcPct val="0"/>
        </a:spcAft>
        <a:buChar char="»"/>
        <a:defRPr sz="1900">
          <a:solidFill>
            <a:srgbClr val="4D4D4D"/>
          </a:solidFill>
          <a:latin typeface="+mn-lt"/>
        </a:defRPr>
      </a:lvl6pPr>
      <a:lvl7pPr marL="3537631" indent="-272125" algn="l" rtl="0" eaLnBrk="1" fontAlgn="base" hangingPunct="1">
        <a:spcBef>
          <a:spcPct val="20000"/>
        </a:spcBef>
        <a:spcAft>
          <a:spcPct val="0"/>
        </a:spcAft>
        <a:buChar char="»"/>
        <a:defRPr sz="1900">
          <a:solidFill>
            <a:srgbClr val="4D4D4D"/>
          </a:solidFill>
          <a:latin typeface="+mn-lt"/>
        </a:defRPr>
      </a:lvl7pPr>
      <a:lvl8pPr marL="4081882" indent="-272125" algn="l" rtl="0" eaLnBrk="1" fontAlgn="base" hangingPunct="1">
        <a:spcBef>
          <a:spcPct val="20000"/>
        </a:spcBef>
        <a:spcAft>
          <a:spcPct val="0"/>
        </a:spcAft>
        <a:buChar char="»"/>
        <a:defRPr sz="1900">
          <a:solidFill>
            <a:srgbClr val="4D4D4D"/>
          </a:solidFill>
          <a:latin typeface="+mn-lt"/>
        </a:defRPr>
      </a:lvl8pPr>
      <a:lvl9pPr marL="4626132" indent="-272125" algn="l" rtl="0" eaLnBrk="1" fontAlgn="base" hangingPunct="1">
        <a:spcBef>
          <a:spcPct val="20000"/>
        </a:spcBef>
        <a:spcAft>
          <a:spcPct val="0"/>
        </a:spcAft>
        <a:buChar char="»"/>
        <a:defRPr sz="1900">
          <a:solidFill>
            <a:srgbClr val="4D4D4D"/>
          </a:solidFill>
          <a:latin typeface="+mn-lt"/>
        </a:defRPr>
      </a:lvl9pPr>
    </p:bodyStyle>
    <p:otherStyle>
      <a:defPPr>
        <a:defRPr lang="de-DE"/>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p:txBody>
          <a:bodyPr>
            <a:normAutofit/>
          </a:bodyPr>
          <a:lstStyle/>
          <a:p>
            <a:pPr marL="0" indent="0">
              <a:buNone/>
            </a:pPr>
            <a:r>
              <a:rPr lang="de-DE" dirty="0">
                <a:latin typeface="Helvetica" pitchFamily="2" charset="0"/>
              </a:rPr>
              <a:t>Sehr geehrte Dozierende, </a:t>
            </a:r>
          </a:p>
          <a:p>
            <a:pPr marL="0" indent="0">
              <a:buNone/>
            </a:pPr>
            <a:r>
              <a:rPr lang="de-DE" dirty="0">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dirty="0">
                <a:latin typeface="Helvetica" pitchFamily="2" charset="0"/>
              </a:rPr>
              <a:t>Die Folien sollen helfen, Ihre Veranstaltung gemeinsam mit den Studierenden zu gestalten und Hilfestellung für den Umgang mit Barrieren oder Vorfällen zu leisten.</a:t>
            </a:r>
          </a:p>
          <a:p>
            <a:pPr marL="0" indent="0">
              <a:buNone/>
            </a:pPr>
            <a:r>
              <a:rPr lang="de-DE" dirty="0">
                <a:latin typeface="Helvetica" pitchFamily="2" charset="0"/>
              </a:rPr>
              <a:t>Herzlichen Dank und viele Grüße</a:t>
            </a:r>
          </a:p>
          <a:p>
            <a:pPr marL="0" indent="0">
              <a:buNone/>
            </a:pPr>
            <a:r>
              <a:rPr lang="de-DE" dirty="0">
                <a:latin typeface="Helvetica" pitchFamily="2" charset="0"/>
              </a:rPr>
              <a:t>Ihre Stabsstelle Diversity und Gleichstellung im Namen von</a:t>
            </a:r>
          </a:p>
          <a:p>
            <a:pPr marL="0" indent="0">
              <a:buNone/>
            </a:pPr>
            <a:r>
              <a:rPr lang="de-DE" dirty="0">
                <a:latin typeface="Helvetica" pitchFamily="2" charset="0"/>
              </a:rPr>
              <a:t>Vizepräsidentin für Internationales und Diversity, Prof. Dr. Christina Hansen</a:t>
            </a:r>
            <a:endParaRPr lang="de-DE" dirty="0">
              <a:effectLst/>
              <a:highlight>
                <a:srgbClr val="FFFF00"/>
              </a:highlight>
              <a:latin typeface="Helvetica" pitchFamily="2" charset="0"/>
            </a:endParaRPr>
          </a:p>
          <a:p>
            <a:pPr marL="0" indent="0">
              <a:buNone/>
            </a:pPr>
            <a:endParaRPr lang="de-DE" dirty="0"/>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platzhalter 14"/>
          <p:cNvPicPr>
            <a:picLocks noGrp="1" noChangeAspect="1"/>
          </p:cNvPicPr>
          <p:nvPr>
            <p:ph type="pic" sz="quarter" idx="10"/>
          </p:nvPr>
        </p:nvPicPr>
        <p:blipFill rotWithShape="1">
          <a:blip r:embed="rId2" cstate="screen">
            <a:extLst>
              <a:ext uri="{28A0092B-C50C-407E-A947-70E740481C1C}">
                <a14:useLocalDpi xmlns:a14="http://schemas.microsoft.com/office/drawing/2010/main"/>
              </a:ext>
            </a:extLst>
          </a:blip>
          <a:srcRect l="186" t="4941" r="1165" b="21054"/>
          <a:stretch/>
        </p:blipFill>
        <p:spPr/>
      </p:pic>
      <p:sp>
        <p:nvSpPr>
          <p:cNvPr id="6" name="Textplatzhalter 5"/>
          <p:cNvSpPr>
            <a:spLocks noGrp="1"/>
          </p:cNvSpPr>
          <p:nvPr>
            <p:ph type="body" sz="quarter" idx="11"/>
          </p:nvPr>
        </p:nvSpPr>
        <p:spPr/>
        <p:txBody>
          <a:bodyPr/>
          <a:lstStyle/>
          <a:p>
            <a:r>
              <a:rPr lang="de-DE" dirty="0"/>
              <a:t>Titel des Vortrags</a:t>
            </a:r>
          </a:p>
        </p:txBody>
      </p:sp>
      <p:sp>
        <p:nvSpPr>
          <p:cNvPr id="7" name="Textplatzhalter 6"/>
          <p:cNvSpPr>
            <a:spLocks noGrp="1"/>
          </p:cNvSpPr>
          <p:nvPr>
            <p:ph type="body" sz="quarter" idx="12"/>
          </p:nvPr>
        </p:nvSpPr>
        <p:spPr/>
        <p:txBody>
          <a:bodyPr/>
          <a:lstStyle/>
          <a:p>
            <a:r>
              <a:rPr lang="de-DE" sz="2200" dirty="0"/>
              <a:t>Name Referent*in oder andere Infos</a:t>
            </a:r>
          </a:p>
          <a:p>
            <a:r>
              <a:rPr lang="de-DE" sz="2200" dirty="0"/>
              <a:t>Datum</a:t>
            </a:r>
          </a:p>
        </p:txBody>
      </p:sp>
      <p:grpSp>
        <p:nvGrpSpPr>
          <p:cNvPr id="10" name="Gruppieren 9">
            <a:extLst>
              <a:ext uri="{FF2B5EF4-FFF2-40B4-BE49-F238E27FC236}">
                <a16:creationId xmlns:a16="http://schemas.microsoft.com/office/drawing/2014/main" id="{DD4F5FB8-7311-958A-379F-37F70C811E52}"/>
              </a:ext>
            </a:extLst>
          </p:cNvPr>
          <p:cNvGrpSpPr/>
          <p:nvPr/>
        </p:nvGrpSpPr>
        <p:grpSpPr>
          <a:xfrm>
            <a:off x="10280575" y="2350043"/>
            <a:ext cx="1914599" cy="3240000"/>
            <a:chOff x="7236296" y="2349499"/>
            <a:chExt cx="1914599" cy="3240000"/>
          </a:xfrm>
        </p:grpSpPr>
        <p:grpSp>
          <p:nvGrpSpPr>
            <p:cNvPr id="2" name="Gruppieren 1">
              <a:extLst>
                <a:ext uri="{FF2B5EF4-FFF2-40B4-BE49-F238E27FC236}">
                  <a16:creationId xmlns:a16="http://schemas.microsoft.com/office/drawing/2014/main" id="{F85153C0-0326-EE17-7C6D-1B287AFE887D}"/>
                </a:ext>
              </a:extLst>
            </p:cNvPr>
            <p:cNvGrpSpPr>
              <a:grpSpLocks noChangeAspect="1"/>
            </p:cNvGrpSpPr>
            <p:nvPr/>
          </p:nvGrpSpPr>
          <p:grpSpPr>
            <a:xfrm>
              <a:off x="7236296" y="2349499"/>
              <a:ext cx="1914599" cy="3240000"/>
              <a:chOff x="7681763" y="1950317"/>
              <a:chExt cx="2088232" cy="3027622"/>
            </a:xfrm>
            <a:solidFill>
              <a:srgbClr val="E58900"/>
            </a:solidFill>
          </p:grpSpPr>
          <p:sp>
            <p:nvSpPr>
              <p:cNvPr id="3" name="Rechteck 2">
                <a:extLst>
                  <a:ext uri="{FF2B5EF4-FFF2-40B4-BE49-F238E27FC236}">
                    <a16:creationId xmlns:a16="http://schemas.microsoft.com/office/drawing/2014/main" id="{A3F39CDB-CA01-1776-EF54-1AC9564BB987}"/>
                  </a:ext>
                </a:extLst>
              </p:cNvPr>
              <p:cNvSpPr/>
              <p:nvPr/>
            </p:nvSpPr>
            <p:spPr bwMode="auto">
              <a:xfrm>
                <a:off x="7681763" y="1950317"/>
                <a:ext cx="2088232" cy="3027622"/>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4" name="Textfeld 3">
                <a:extLst>
                  <a:ext uri="{FF2B5EF4-FFF2-40B4-BE49-F238E27FC236}">
                    <a16:creationId xmlns:a16="http://schemas.microsoft.com/office/drawing/2014/main" id="{91450640-D1B9-E793-7E72-6FB71893EC47}"/>
                  </a:ext>
                </a:extLst>
              </p:cNvPr>
              <p:cNvSpPr txBox="1"/>
              <p:nvPr/>
            </p:nvSpPr>
            <p:spPr>
              <a:xfrm>
                <a:off x="7681763" y="2016527"/>
                <a:ext cx="2088232" cy="488910"/>
              </a:xfrm>
              <a:prstGeom prst="rect">
                <a:avLst/>
              </a:prstGeom>
              <a:grpFill/>
              <a:ln>
                <a:noFill/>
              </a:ln>
            </p:spPr>
            <p:txBody>
              <a:bodyPr wrap="square" rtlCol="0">
                <a:spAutoFit/>
              </a:bodyPr>
              <a:lstStyle/>
              <a:p>
                <a:pPr algn="ctr"/>
                <a:r>
                  <a:rPr lang="de-DE" sz="1400" b="1" dirty="0"/>
                  <a:t>Fragen oder Gesprächsbedarf?</a:t>
                </a:r>
              </a:p>
            </p:txBody>
          </p:sp>
          <p:sp>
            <p:nvSpPr>
              <p:cNvPr id="5" name="Textfeld 4">
                <a:extLst>
                  <a:ext uri="{FF2B5EF4-FFF2-40B4-BE49-F238E27FC236}">
                    <a16:creationId xmlns:a16="http://schemas.microsoft.com/office/drawing/2014/main" id="{A9C9FD99-4031-3E96-D520-541D40211894}"/>
                  </a:ext>
                </a:extLst>
              </p:cNvPr>
              <p:cNvSpPr txBox="1"/>
              <p:nvPr/>
            </p:nvSpPr>
            <p:spPr>
              <a:xfrm>
                <a:off x="7681763" y="4105776"/>
                <a:ext cx="2088232" cy="690227"/>
              </a:xfrm>
              <a:prstGeom prst="rect">
                <a:avLst/>
              </a:prstGeom>
              <a:grpFill/>
              <a:ln>
                <a:noFill/>
              </a:ln>
            </p:spPr>
            <p:txBody>
              <a:bodyPr wrap="square" rtlCol="0">
                <a:spAutoFit/>
              </a:bodyPr>
              <a:lstStyle/>
              <a:p>
                <a:pPr algn="ctr"/>
                <a:r>
                  <a:rPr lang="de-DE" sz="1400" b="1" dirty="0"/>
                  <a:t>Hier finden Sie die Anlaufstellen der Universität Passau!</a:t>
                </a:r>
              </a:p>
            </p:txBody>
          </p:sp>
        </p:grpSp>
        <p:pic>
          <p:nvPicPr>
            <p:cNvPr id="8" name="Grafik 7">
              <a:extLst>
                <a:ext uri="{FF2B5EF4-FFF2-40B4-BE49-F238E27FC236}">
                  <a16:creationId xmlns:a16="http://schemas.microsoft.com/office/drawing/2014/main" id="{D7E17E72-A1F6-A601-4335-6AE0744263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678" y="3184941"/>
              <a:ext cx="1229833" cy="1229833"/>
            </a:xfrm>
            <a:prstGeom prst="rect">
              <a:avLst/>
            </a:prstGeom>
          </p:spPr>
        </p:pic>
      </p:grpSp>
    </p:spTree>
    <p:extLst>
      <p:ext uri="{BB962C8B-B14F-4D97-AF65-F5344CB8AC3E}">
        <p14:creationId xmlns:p14="http://schemas.microsoft.com/office/powerpoint/2010/main" val="421018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120923" y="1268708"/>
            <a:ext cx="11881320" cy="4682621"/>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endParaRPr lang="de-DE" sz="1700" dirty="0">
              <a:highlight>
                <a:srgbClr val="FFFF00"/>
              </a:highlight>
            </a:endParaRP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914400" fontAlgn="base">
              <a:spcBef>
                <a:spcPct val="0"/>
              </a:spcBef>
              <a:spcAft>
                <a:spcPct val="0"/>
              </a:spcAft>
            </a:pPr>
            <a:fld id="{47202F18-FEAF-45D9-9A6C-94D9BC13BEA9}" type="datetime4">
              <a:rPr lang="de-DE" smtClean="0">
                <a:solidFill>
                  <a:srgbClr val="7F7F7F"/>
                </a:solidFill>
                <a:cs typeface="Arial" charset="0"/>
              </a:rPr>
              <a:pPr defTabSz="914400" fontAlgn="base">
                <a:spcBef>
                  <a:spcPct val="0"/>
                </a:spcBef>
                <a:spcAft>
                  <a:spcPct val="0"/>
                </a:spcAft>
              </a:p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914400" fontAlgn="base">
              <a:spcBef>
                <a:spcPct val="0"/>
              </a:spcBef>
              <a:spcAft>
                <a:spcPct val="0"/>
              </a:spcAft>
            </a:pPr>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914400" fontAlgn="base">
              <a:spcBef>
                <a:spcPct val="0"/>
              </a:spcBef>
              <a:spcAft>
                <a:spcPct val="0"/>
              </a:spcAft>
            </a:pPr>
            <a:fld id="{78742581-81B1-425F-B25E-3CD197136A05}" type="slidenum">
              <a:rPr lang="de-DE" smtClean="0">
                <a:solidFill>
                  <a:srgbClr val="7F7F7F"/>
                </a:solidFill>
                <a:cs typeface="Arial" charset="0"/>
              </a:rPr>
              <a:pPr defTabSz="914400" fontAlgn="base">
                <a:spcBef>
                  <a:spcPct val="0"/>
                </a:spcBef>
                <a:spcAft>
                  <a:spcPct val="0"/>
                </a:spcAft>
              </a:pPr>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192931" y="-50949"/>
            <a:ext cx="10027361" cy="748758"/>
          </a:xfrm>
        </p:spPr>
        <p:txBody>
          <a:bodyPr>
            <a:normAutofit/>
          </a:bodyPr>
          <a:lstStyle/>
          <a:p>
            <a:r>
              <a:rPr lang="de-DE" sz="2300" dirty="0"/>
              <a:t>Hinweise zur chancengerechten Gestaltung der Lehrveranstaltung</a:t>
            </a:r>
            <a:endParaRPr lang="de-DE" sz="2300"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94107" y="981522"/>
            <a:ext cx="8906033" cy="4896544"/>
          </a:xfrm>
        </p:spPr>
        <p:txBody>
          <a:bodyPr>
            <a:normAutofit lnSpcReduction="10000"/>
          </a:bodyPr>
          <a:lstStyle/>
          <a:p>
            <a:pPr>
              <a:buFont typeface="Arial" panose="020B0604020202020204" pitchFamily="34" charset="0"/>
              <a:buChar char="•"/>
            </a:pPr>
            <a:r>
              <a:rPr lang="de-DE" dirty="0"/>
              <a:t>Wenn Sie an der Universität Barrieren erfahren, die sich auf Ihr erfolgreiches Studium auswirken (z.B. gesundheitliche Beeinträchtigungen oder Care-Aufgaben) sprechen Sie mich oder die zuständigen Fachstellen gerne an. Es ist möglich, bei der </a:t>
            </a:r>
            <a:r>
              <a:rPr lang="de-DE" b="1" dirty="0"/>
              <a:t>Gestaltung von Kursmaterialien </a:t>
            </a:r>
            <a:r>
              <a:rPr lang="de-DE" dirty="0"/>
              <a:t>und </a:t>
            </a:r>
            <a:r>
              <a:rPr lang="de-DE" b="1" dirty="0"/>
              <a:t>Unterricht</a:t>
            </a:r>
            <a:r>
              <a:rPr lang="de-DE" dirty="0"/>
              <a:t> darauf Rücksicht zu nehmen.</a:t>
            </a:r>
          </a:p>
          <a:p>
            <a:pPr>
              <a:buFont typeface="Arial" panose="020B0604020202020204" pitchFamily="34" charset="0"/>
              <a:buChar char="•"/>
            </a:pPr>
            <a:r>
              <a:rPr lang="de-DE" dirty="0"/>
              <a:t>Unter bestimmten Voraussetzungen kann ein </a:t>
            </a:r>
            <a:r>
              <a:rPr lang="de-DE" b="1" dirty="0"/>
              <a:t>Nachteilsausgleich</a:t>
            </a:r>
            <a:r>
              <a:rPr lang="de-DE" dirty="0"/>
              <a:t> für Prüfungen beantragt werden. Wenden Sie sich hierfür bitte an die Beauftragten für Studierende mit Behinderung und chronischer Erkrankung.</a:t>
            </a:r>
          </a:p>
          <a:p>
            <a:pPr>
              <a:buFont typeface="Arial" panose="020B0604020202020204" pitchFamily="34" charset="0"/>
              <a:buChar char="•"/>
            </a:pPr>
            <a:r>
              <a:rPr lang="de-DE" dirty="0"/>
              <a:t>Sollten Sie im Rahmen der Veranstaltung </a:t>
            </a:r>
            <a:r>
              <a:rPr lang="de-DE" b="1" dirty="0"/>
              <a:t>Diskriminierung</a:t>
            </a:r>
            <a:r>
              <a:rPr lang="de-DE" dirty="0"/>
              <a:t> erleben oder beobachten – durch Teilnehmende oder durch mich – sprechen Sie mich </a:t>
            </a:r>
            <a:r>
              <a:rPr lang="de-DE" dirty="0">
                <a:solidFill>
                  <a:schemeClr val="bg2">
                    <a:lumMod val="50000"/>
                  </a:schemeClr>
                </a:solidFill>
              </a:rPr>
              <a:t>bitte direkt an. Alternativ stehen Ihnen weitere </a:t>
            </a:r>
            <a:r>
              <a:rPr lang="de-DE" b="1" dirty="0">
                <a:solidFill>
                  <a:schemeClr val="bg2">
                    <a:lumMod val="50000"/>
                  </a:schemeClr>
                </a:solidFill>
              </a:rPr>
              <a:t>Anlaufstellen</a:t>
            </a:r>
            <a:r>
              <a:rPr lang="de-DE" dirty="0">
                <a:solidFill>
                  <a:schemeClr val="bg2">
                    <a:lumMod val="50000"/>
                  </a:schemeClr>
                </a:solidFill>
              </a:rPr>
              <a:t> zur Verfügung.</a:t>
            </a:r>
          </a:p>
          <a:p>
            <a:pPr>
              <a:buFont typeface="Arial" panose="020B0604020202020204" pitchFamily="34" charset="0"/>
              <a:buChar char="•"/>
            </a:pPr>
            <a:r>
              <a:rPr lang="de-DE" dirty="0">
                <a:solidFill>
                  <a:schemeClr val="bg2">
                    <a:lumMod val="50000"/>
                  </a:schemeClr>
                </a:solidFill>
                <a:sym typeface="Wingdings" panose="05000000000000000000" pitchFamily="2" charset="2"/>
              </a:rPr>
              <a:t>Teilen Sie mir gerne mit, mit welchem </a:t>
            </a:r>
            <a:r>
              <a:rPr lang="de-DE" b="1" dirty="0">
                <a:solidFill>
                  <a:schemeClr val="bg2">
                    <a:lumMod val="50000"/>
                  </a:schemeClr>
                </a:solidFill>
                <a:sym typeface="Wingdings" panose="05000000000000000000" pitchFamily="2" charset="2"/>
              </a:rPr>
              <a:t>Namen</a:t>
            </a:r>
            <a:r>
              <a:rPr lang="de-DE" dirty="0">
                <a:solidFill>
                  <a:schemeClr val="bg2">
                    <a:lumMod val="50000"/>
                  </a:schemeClr>
                </a:solidFill>
                <a:sym typeface="Wingdings" panose="05000000000000000000" pitchFamily="2" charset="2"/>
              </a:rPr>
              <a:t> und welchen </a:t>
            </a:r>
            <a:r>
              <a:rPr lang="de-DE" b="1" dirty="0">
                <a:solidFill>
                  <a:schemeClr val="bg2">
                    <a:lumMod val="50000"/>
                  </a:schemeClr>
                </a:solidFill>
                <a:sym typeface="Wingdings" panose="05000000000000000000" pitchFamily="2" charset="2"/>
              </a:rPr>
              <a:t>Pronomen</a:t>
            </a:r>
            <a:r>
              <a:rPr lang="de-DE" dirty="0">
                <a:solidFill>
                  <a:schemeClr val="bg2">
                    <a:lumMod val="50000"/>
                  </a:schemeClr>
                </a:solidFill>
                <a:sym typeface="Wingdings" panose="05000000000000000000" pitchFamily="2" charset="2"/>
              </a:rPr>
              <a:t> Sie angesprochen werden möchten. </a:t>
            </a:r>
            <a:endParaRPr lang="de-DE" dirty="0">
              <a:solidFill>
                <a:schemeClr val="bg2">
                  <a:lumMod val="50000"/>
                </a:schemeClr>
              </a:solidFill>
            </a:endParaRPr>
          </a:p>
        </p:txBody>
      </p:sp>
      <p:sp>
        <p:nvSpPr>
          <p:cNvPr id="7" name="Datumsplatzhalter 12">
            <a:extLst>
              <a:ext uri="{FF2B5EF4-FFF2-40B4-BE49-F238E27FC236}">
                <a16:creationId xmlns:a16="http://schemas.microsoft.com/office/drawing/2014/main" id="{D3BBAED9-5796-277D-0D3A-A4C6E73D8C5F}"/>
              </a:ext>
            </a:extLst>
          </p:cNvPr>
          <p:cNvSpPr>
            <a:spLocks noGrp="1"/>
          </p:cNvSpPr>
          <p:nvPr>
            <p:ph type="dt" sz="half" idx="11"/>
          </p:nvPr>
        </p:nvSpPr>
        <p:spPr>
          <a:xfrm>
            <a:off x="434030" y="6445493"/>
            <a:ext cx="2302309" cy="360083"/>
          </a:xfrm>
        </p:spPr>
        <p:txBody>
          <a:bodyPr/>
          <a:lstStyle/>
          <a:p>
            <a:r>
              <a:rPr lang="de-DE"/>
              <a:t>20. September 2023</a:t>
            </a:r>
            <a:endParaRPr lang="de-DE" dirty="0"/>
          </a:p>
        </p:txBody>
      </p:sp>
      <p:sp>
        <p:nvSpPr>
          <p:cNvPr id="4" name="Fußzeilenplatzhalter 3">
            <a:extLst>
              <a:ext uri="{FF2B5EF4-FFF2-40B4-BE49-F238E27FC236}">
                <a16:creationId xmlns:a16="http://schemas.microsoft.com/office/drawing/2014/main" id="{26D9E581-6E95-C6EA-4DD4-3CC02B43ACDB}"/>
              </a:ext>
            </a:extLst>
          </p:cNvPr>
          <p:cNvSpPr>
            <a:spLocks noGrp="1"/>
          </p:cNvSpPr>
          <p:nvPr>
            <p:ph type="ftr" sz="quarter" idx="12"/>
          </p:nvPr>
        </p:nvSpPr>
        <p:spPr>
          <a:xfrm>
            <a:off x="2693462" y="6445493"/>
            <a:ext cx="6904277" cy="360083"/>
          </a:xfrm>
        </p:spPr>
        <p:txBody>
          <a:bodyPr/>
          <a:lstStyle/>
          <a:p>
            <a:r>
              <a:rPr lang="de-DE"/>
              <a:t>Universität Passau</a:t>
            </a:r>
            <a:endParaRPr lang="de-DE" dirty="0"/>
          </a:p>
        </p:txBody>
      </p:sp>
      <p:sp>
        <p:nvSpPr>
          <p:cNvPr id="5" name="Foliennummernplatzhalter 4">
            <a:extLst>
              <a:ext uri="{FF2B5EF4-FFF2-40B4-BE49-F238E27FC236}">
                <a16:creationId xmlns:a16="http://schemas.microsoft.com/office/drawing/2014/main" id="{DDAAF489-C948-A818-0D3D-5F34B90EDBEA}"/>
              </a:ext>
            </a:extLst>
          </p:cNvPr>
          <p:cNvSpPr>
            <a:spLocks noGrp="1"/>
          </p:cNvSpPr>
          <p:nvPr>
            <p:ph type="sldNum" sz="quarter" idx="13"/>
          </p:nvPr>
        </p:nvSpPr>
        <p:spPr>
          <a:xfrm>
            <a:off x="10947801" y="6445493"/>
            <a:ext cx="720187" cy="360083"/>
          </a:xfrm>
        </p:spPr>
        <p:txBody>
          <a:bodyPr/>
          <a:lstStyle/>
          <a:p>
            <a:fld id="{78742581-81B1-425F-B25E-3CD197136A05}" type="slidenum">
              <a:rPr lang="de-DE" smtClean="0"/>
              <a:pPr/>
              <a:t>4</a:t>
            </a:fld>
            <a:endParaRPr lang="de-DE" dirty="0"/>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9712836" y="2133650"/>
            <a:ext cx="2088232" cy="3027622"/>
            <a:chOff x="7681763" y="1950317"/>
            <a:chExt cx="2088232"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3" y="1950317"/>
              <a:ext cx="2088232" cy="584775"/>
            </a:xfrm>
            <a:prstGeom prst="rect">
              <a:avLst/>
            </a:prstGeom>
            <a:noFill/>
          </p:spPr>
          <p:txBody>
            <a:bodyPr wrap="square" rtlCol="0">
              <a:spAutoFit/>
            </a:bodyPr>
            <a:lstStyle/>
            <a:p>
              <a:pPr algn="ctr"/>
              <a:r>
                <a:rPr lang="de-DE" sz="1600"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30997"/>
            </a:xfrm>
            <a:prstGeom prst="rect">
              <a:avLst/>
            </a:prstGeom>
            <a:noFill/>
          </p:spPr>
          <p:txBody>
            <a:bodyPr wrap="square" rtlCol="0">
              <a:spAutoFit/>
            </a:bodyPr>
            <a:lstStyle/>
            <a:p>
              <a:pPr algn="ctr"/>
              <a:r>
                <a:rPr lang="de-DE" sz="16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36849" y="2683665"/>
            <a:ext cx="1640205" cy="1640205"/>
          </a:xfrm>
          <a:prstGeom prst="rect">
            <a:avLst/>
          </a:prstGeom>
        </p:spPr>
      </p:pic>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78D64B"/>
      </a:accent3>
      <a:accent4>
        <a:srgbClr val="702785"/>
      </a:accent4>
      <a:accent5>
        <a:srgbClr val="005AA1"/>
      </a:accent5>
      <a:accent6>
        <a:srgbClr val="999F9E"/>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FIM_16_9.pptx" id="{23F2EB15-CCB9-4F44-AA32-6596D6E1C070}" vid="{8A0A275D-10F1-4A9F-AA1D-5BA2E80F020C}"/>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Vorlage_FIM_16_9</Template>
  <TotalTime>0</TotalTime>
  <Words>383</Words>
  <Application>Microsoft Office PowerPoint</Application>
  <PresentationFormat>Benutzerdefiniert</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Courier New</vt:lpstr>
      <vt:lpstr>Helvetica</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2</cp:revision>
  <cp:lastPrinted>2019-11-13T12:46:55Z</cp:lastPrinted>
  <dcterms:created xsi:type="dcterms:W3CDTF">2025-12-02T08:08:51Z</dcterms:created>
  <dcterms:modified xsi:type="dcterms:W3CDTF">2025-12-02T09:01:03Z</dcterms:modified>
</cp:coreProperties>
</file>