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8" r:id="rId2"/>
    <p:sldId id="273" r:id="rId3"/>
    <p:sldId id="276" r:id="rId4"/>
    <p:sldId id="277" r:id="rId5"/>
  </p:sldIdLst>
  <p:sldSz cx="12195175" cy="6859588"/>
  <p:notesSz cx="6797675" cy="9926638"/>
  <p:defaultTextStyle>
    <a:defPPr>
      <a:defRPr lang="de-DE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orient="horz" pos="2161" userDrawn="1">
          <p15:clr>
            <a:srgbClr val="A4A3A4"/>
          </p15:clr>
        </p15:guide>
        <p15:guide id="4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400"/>
    <a:srgbClr val="7F7F7F"/>
    <a:srgbClr val="005AA1"/>
    <a:srgbClr val="BC2A33"/>
    <a:srgbClr val="006039"/>
    <a:srgbClr val="E53138"/>
    <a:srgbClr val="999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19" autoAdjust="0"/>
    <p:restoredTop sz="89803" autoAdjust="0"/>
  </p:normalViewPr>
  <p:slideViewPr>
    <p:cSldViewPr>
      <p:cViewPr varScale="1">
        <p:scale>
          <a:sx n="99" d="100"/>
          <a:sy n="99" d="100"/>
        </p:scale>
        <p:origin x="234" y="90"/>
      </p:cViewPr>
      <p:guideLst>
        <p:guide orient="horz" pos="2160"/>
        <p:guide pos="2881"/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-8525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>
      <p:cViewPr varScale="1">
        <p:scale>
          <a:sx n="61" d="100"/>
          <a:sy n="61" d="100"/>
        </p:scale>
        <p:origin x="240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09537-6DD8-4D70-8E12-BD185930ACAE}" type="datetimeFigureOut">
              <a:rPr lang="de-DE" smtClean="0"/>
              <a:t>22.01.2026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85328-5759-450C-BB1E-C55C1A0371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9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" y="2350044"/>
            <a:ext cx="12195175" cy="32408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3" y="1773650"/>
            <a:ext cx="10467525" cy="576395"/>
          </a:xfrm>
          <a:prstGeom prst="rect">
            <a:avLst/>
          </a:prstGeom>
        </p:spPr>
        <p:txBody>
          <a:bodyPr lIns="0" tIns="54425" rIns="0" bIns="128563" anchor="b" anchorCtr="0"/>
          <a:lstStyle>
            <a:lvl1pPr marL="0" indent="0">
              <a:buNone/>
              <a:defRPr sz="33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945160" y="5590883"/>
            <a:ext cx="6722829" cy="863800"/>
          </a:xfrm>
          <a:prstGeom prst="rect">
            <a:avLst/>
          </a:prstGeom>
        </p:spPr>
        <p:txBody>
          <a:bodyPr lIns="108850" tIns="299981" rIns="108850" bIns="54425"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0971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 bwMode="auto">
          <a:xfrm>
            <a:off x="1" y="2840400"/>
            <a:ext cx="3791938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Rechteck 20"/>
          <p:cNvSpPr/>
          <p:nvPr userDrawn="1"/>
        </p:nvSpPr>
        <p:spPr bwMode="auto">
          <a:xfrm>
            <a:off x="3852000" y="1260000"/>
            <a:ext cx="8354175" cy="468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3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0000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4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867786" y="1260000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27" name="Foliennummernplatzhalter 10"/>
          <p:cNvSpPr txBox="1">
            <a:spLocks/>
          </p:cNvSpPr>
          <p:nvPr userDrawn="1"/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742581-81B1-425F-B25E-3CD197136A05}" type="slidenum">
              <a:rPr lang="en-GB" noProof="0" smtClean="0">
                <a:solidFill>
                  <a:srgbClr val="7F7F7F"/>
                </a:solidFill>
              </a:rPr>
              <a:pPr/>
              <a:t>‹Nr.›</a:t>
            </a:fld>
            <a:endParaRPr lang="en-GB" noProof="0" dirty="0">
              <a:solidFill>
                <a:srgbClr val="7F7F7F"/>
              </a:solidFill>
            </a:endParaRPr>
          </a:p>
        </p:txBody>
      </p:sp>
      <p:sp>
        <p:nvSpPr>
          <p:cNvPr id="28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9702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9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3791938" cy="113857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30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AB22D4-911A-43C7-BC21-9A59E26B8C3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49406-DF47-49D3-9C4C-4998E8A03CC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1E3207-0235-4FF2-A11A-87CF19B14A3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8501F36-5001-4ECF-B5D1-7F578ABF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816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403238" y="2841058"/>
            <a:ext cx="3791937" cy="151251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1" y="1268707"/>
            <a:ext cx="8354175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39" y="2841058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8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4E8B210-3251-4322-B3CB-34059736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316DDA-D551-4553-940E-9E726F07600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0CCD43-C504-44F1-820E-7D1B09C5C28F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4D2CFC-7874-4DD2-83A5-7D8827DF2A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739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12195175" cy="2574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6103"/>
            <a:ext cx="12212113" cy="205247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08CB0B1-3053-4066-B733-C4EBC2CD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1CA85F-9036-4320-B07A-7C40C13047A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82D46B-AB78-4005-AFFF-596CCDFB82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436ADF-453A-4181-905C-FF7B2B7DCF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04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males 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7"/>
            <a:ext cx="12195175" cy="295268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4256185"/>
            <a:ext cx="12212113" cy="1692392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3ED1FF0-A69E-4D5F-924B-4F628743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3B6982-7100-40DA-88DC-EE146BB3609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AAA4B8-47E2-4773-A894-6E5A6EC7E5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FA6226-B02E-4795-A123-AE03149F6A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40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8403238" y="2841058"/>
            <a:ext cx="3791937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40" y="2841058"/>
            <a:ext cx="3791938" cy="153035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3590893-4150-4B39-9D75-4FF8EE988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40273CCD-BA47-4975-94AE-A5F64ADAB0E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15E7368B-04A2-48F0-B824-51ADB0DEB4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B8A432F0-B357-4B8B-BBE1-B66D654BD76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44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1" y="2844000"/>
            <a:ext cx="3791938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1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791938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4622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1" y="2844659"/>
            <a:ext cx="3791938" cy="1377223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4429EE-62C5-475F-BD05-B4E7C93C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7ED6C4-58B2-49D2-BC49-F4D4D19F9A9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A09B6B-A019-4B84-B9DF-EB9EB6A59E8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1DA07E-5C10-4CDD-AF7D-6ADBF223D50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8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D04A745-E4C1-4A1D-8276-E52903C5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6C9D8A-8218-4026-8EAF-A8676C1E20D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336062-31FD-4D73-90B9-26ED1EACD0C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6E0D58-BC50-4F22-933E-548914B63E4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932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773609"/>
            <a:ext cx="11236075" cy="3817273"/>
          </a:xfrm>
          <a:prstGeom prst="rect">
            <a:avLst/>
          </a:prstGeom>
        </p:spPr>
        <p:txBody>
          <a:bodyPr lIns="257126" tIns="257126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81407" y="1268708"/>
            <a:ext cx="10486581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31913" y="5590884"/>
            <a:ext cx="10486581" cy="360445"/>
          </a:xfrm>
          <a:prstGeom prst="rect">
            <a:avLst/>
          </a:prstGeom>
        </p:spPr>
        <p:txBody>
          <a:bodyPr lIns="107136" tIns="55711" rIns="108850" bIns="54425" anchor="b" anchorCtr="0"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6DD025A-FA0C-42D9-AA35-BA8E3F652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3F7292-3489-4A92-AABA-2794AFE71EF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AB3A51-1C57-4A87-B57F-0B95EAF313E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8D3C22-D1B3-4597-A9E7-1C03364158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02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1260292"/>
            <a:ext cx="12195175" cy="468108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AD0A8F1-F305-4905-ACFD-B2F6F3E9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DECD0E-C72F-4857-937A-2A0C0276ADB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9F2E72-94C2-4677-8646-C2DE12CBF0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9BF5F1-5B5E-4E62-98E0-B981F7C0E28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67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46AC5D8-9A10-4837-ACE1-B5A12C25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33608C-E674-41A3-8F8B-D4C076940EB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6D2FEB-4D8D-4244-B865-598C4470F8A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9DCC9DB-3AD8-417E-9FB6-0E24B6978F9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5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CC31F-88F8-44B9-9BEC-0E8A9C2DEC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1FF868-3FEA-4B2E-A55E-AD12BBEAB27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D67EED-0E5E-46E2-BC4C-198E47B34C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5258297-B66B-4AB8-86BA-299A0EC8C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13188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8403238" y="3626039"/>
            <a:ext cx="3791937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1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1D5674-E8BC-4ECE-B306-892572C7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3A3F3B-C624-4DEF-BEF1-818ED67AB30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C40484E-11AF-4268-A494-AB9798A47A5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0F1223-24BF-4CCB-A628-F8830EB7DF6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801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236B52E-BB13-454F-A5D9-850C0242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E7517-1D40-41AB-B673-68E64D2AFA5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155FDA4-BD1C-44F6-98A8-3A118E4756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4AF9D32-64F4-4C14-86BB-36D406C704F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30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3841000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914742D-01A3-4213-AA70-CB182C16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7F62DB-BA63-4DA2-A28C-9903F0F0BC2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A2E12A5-B10C-4104-A9F4-227D6000EC4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9D8AC21-8F9A-4E18-9CAB-D02100E71D9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34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6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1" y="1268706"/>
            <a:ext cx="8354175" cy="2322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431546" y="1268707"/>
            <a:ext cx="7922630" cy="2322537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E2438B4-3354-4943-B424-1F03FE89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1A7CD54-B194-4180-9303-9E4869FE6DA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0A5A1F4-F77D-47C0-8A64-2E1DCFA5804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6ABC4DB-F4FE-4DB9-B5E0-A54EFADB0B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42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162126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4081063" y="1268706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723216C-559B-44FB-94BA-CDC75C145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6EACC8-E170-4A30-9ECD-EFB11007EDD0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CF58D11-AB06-4933-A68F-38D5853C1CC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60A621-5789-4290-851A-3DD28D4ACE6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1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629153"/>
            <a:ext cx="8403237" cy="3961730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629153"/>
            <a:ext cx="7876050" cy="3961730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DFC386-3035-4ADE-8E9B-3CACFE0A490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B7EE35-3364-4A16-88A9-A043BEA34B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F61728-AB34-4EEE-9A71-2F8DE84EE8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38A29BC4-0D7B-4BF8-B3B5-95726AD41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3604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268708"/>
            <a:ext cx="8403237" cy="4682621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687267-CEFE-4771-AFD6-8B90C3F39D2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919B20-C1DA-4465-9FB1-7AA0220D74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102550-041F-48FC-87D5-3F467A7911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61568D2-C63A-440A-BB13-1C3F80B1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53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629153"/>
            <a:ext cx="8403238" cy="396173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638680"/>
            <a:ext cx="7970531" cy="396173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DC8F9EE-67FC-4C03-ACA2-DC22C810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EE2AE7-6EB5-4486-85D7-BC670F015C4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8D5FC9-2859-4AAD-AA08-CB65746FDF9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F5B8A7-8A86-467D-8676-5407672432F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8403238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268708"/>
            <a:ext cx="7970531" cy="468262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083BE5-72D4-43DF-8800-4FC6122F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34A5A3-479F-486F-B8B9-751F57D7B08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6CFC47-62F5-4135-A60C-70308F024B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EA565-57E2-48BF-8A8A-142727D1E3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6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979123" y="3175935"/>
            <a:ext cx="1824213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10850826" y="1773227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979122" y="1771611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4" y="1773227"/>
            <a:ext cx="7202776" cy="1368469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8978861" y="3169785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8979122" y="4583862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200464" y="3141695"/>
            <a:ext cx="7202776" cy="1441164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1193649" y="4594695"/>
            <a:ext cx="7202776" cy="1368469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10850826" y="4583012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B06F2A-9255-41DF-8C3E-AC64175DA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A8941-625C-422B-B643-8E31DDB8360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FA79AD-237F-4760-A9FA-67E305FD63D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DD51BD-7C85-4D4F-9FF9-94214128997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7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 bwMode="auto">
          <a:xfrm>
            <a:off x="0" y="1268706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6121593" y="1268707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1913" y="1268708"/>
            <a:ext cx="5642386" cy="4682621"/>
          </a:xfrm>
          <a:prstGeom prst="rect">
            <a:avLst/>
          </a:prstGeom>
        </p:spPr>
        <p:txBody>
          <a:bodyPr lIns="257126" tIns="257126" rIns="257126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27682" y="1260768"/>
            <a:ext cx="5540307" cy="4682621"/>
          </a:xfrm>
          <a:prstGeom prst="rect">
            <a:avLst/>
          </a:prstGeom>
        </p:spPr>
        <p:txBody>
          <a:bodyPr lIns="257126" tIns="257126" rIns="0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4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5FFBDD-57C1-4C7C-A60C-D06F3944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5E919E-879C-427C-9DA2-6B7A9D8D7E2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AD4436-9783-4526-ACD7-3D9D0C272FB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4839BE-E185-4355-B9A8-3E1991049F2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2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629153"/>
            <a:ext cx="3791938" cy="219614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629153"/>
            <a:ext cx="7971326" cy="3961730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algn="l">
              <a:spcBef>
                <a:spcPts val="714"/>
              </a:spcBef>
              <a:spcAft>
                <a:spcPts val="714"/>
              </a:spcAft>
              <a:defRPr sz="2400"/>
            </a:lvl1pPr>
            <a:lvl2pPr algn="l">
              <a:spcBef>
                <a:spcPts val="714"/>
              </a:spcBef>
              <a:spcAft>
                <a:spcPts val="714"/>
              </a:spcAft>
              <a:defRPr sz="2100"/>
            </a:lvl2pPr>
            <a:lvl3pPr algn="l">
              <a:spcBef>
                <a:spcPts val="714"/>
              </a:spcBef>
              <a:spcAft>
                <a:spcPts val="714"/>
              </a:spcAft>
              <a:defRPr sz="1900"/>
            </a:lvl3pPr>
            <a:lvl4pPr algn="l"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8403238" y="3861694"/>
            <a:ext cx="3791937" cy="17291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D23B3DA-F733-406A-966C-5FC440E0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F2A326-D90E-46E4-A3A4-040DCAAEA49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7226B2-832C-4730-B5CD-CB775CFFB00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161C43-7428-40C2-86EB-FA66FB9A41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80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hyperlink" Target="https://www.uni-passau.de/en" TargetMode="Externa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693462" y="6445493"/>
            <a:ext cx="690427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432000" y="6445493"/>
            <a:ext cx="2302309" cy="360083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32113" y="176441"/>
            <a:ext cx="8637449" cy="507718"/>
          </a:xfrm>
          <a:prstGeom prst="rect">
            <a:avLst/>
          </a:prstGeom>
        </p:spPr>
        <p:txBody>
          <a:bodyPr vert="horz" lIns="108850" tIns="54425" rIns="108850" bIns="54425" rtlCol="0" anchor="b" anchorCtr="0">
            <a:normAutofit/>
          </a:bodyPr>
          <a:lstStyle/>
          <a:p>
            <a:r>
              <a:rPr lang="en-GB" noProof="0" dirty="0" err="1"/>
              <a:t>Titelmasterformat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pic>
        <p:nvPicPr>
          <p:cNvPr id="8" name="Grafik 7">
            <a:hlinkClick r:id="rId26"/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931" y="126813"/>
            <a:ext cx="2474057" cy="114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92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hdr="0"/>
  <p:txStyles>
    <p:titleStyle>
      <a:lvl1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26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5pPr>
      <a:lvl6pPr marL="544251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6pPr>
      <a:lvl7pPr marL="1088502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7pPr>
      <a:lvl8pPr marL="1632753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8pPr>
      <a:lvl9pPr marL="2177004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9pPr>
    </p:titleStyle>
    <p:bodyStyle>
      <a:lvl1pPr marL="408188" indent="-4081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  <a:ea typeface="+mn-ea"/>
          <a:cs typeface="+mn-cs"/>
        </a:defRPr>
      </a:lvl1pPr>
      <a:lvl2pPr marL="884408" indent="-3401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4D4D4D"/>
          </a:solidFill>
          <a:latin typeface="+mn-lt"/>
        </a:defRPr>
      </a:lvl2pPr>
      <a:lvl3pPr marL="1360627" indent="-272125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</a:defRPr>
      </a:lvl3pPr>
      <a:lvl4pPr marL="1904878" indent="-27212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rgbClr val="4D4D4D"/>
          </a:solidFill>
          <a:latin typeface="+mn-lt"/>
        </a:defRPr>
      </a:lvl4pPr>
      <a:lvl5pPr marL="2449129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5pPr>
      <a:lvl6pPr marL="2993380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6pPr>
      <a:lvl7pPr marL="3537631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7pPr>
      <a:lvl8pPr marL="408188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8pPr>
      <a:lvl9pPr marL="462613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4939" y="1052980"/>
            <a:ext cx="11521280" cy="5114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14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6" t="4941" r="1165" b="21054"/>
          <a:stretch/>
        </p:blipFill>
        <p:spPr/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Lecture or presentation title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200" dirty="0"/>
              <a:t>Presenter’s name or other information</a:t>
            </a:r>
          </a:p>
          <a:p>
            <a:r>
              <a:rPr lang="en-GB" sz="2200" dirty="0"/>
              <a:t>Date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9C8AA6D-7187-C1B3-C84A-3B48B5BE3E92}"/>
              </a:ext>
            </a:extLst>
          </p:cNvPr>
          <p:cNvGrpSpPr/>
          <p:nvPr/>
        </p:nvGrpSpPr>
        <p:grpSpPr>
          <a:xfrm>
            <a:off x="10127558" y="2349674"/>
            <a:ext cx="2067617" cy="3240838"/>
            <a:chOff x="10127558" y="2349674"/>
            <a:chExt cx="2067617" cy="3240838"/>
          </a:xfrm>
        </p:grpSpPr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36C09E44-6048-C236-DF2B-9B4C08C4AB2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127558" y="2349674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5" name="Rechteck 4">
                <a:extLst>
                  <a:ext uri="{FF2B5EF4-FFF2-40B4-BE49-F238E27FC236}">
                    <a16:creationId xmlns:a16="http://schemas.microsoft.com/office/drawing/2014/main" id="{353A7FFE-227E-19E6-82A3-CBF2B66E0DE8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B19BC006-BD4E-5A96-4A26-9EBADD2F19A1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A623325B-8D25-70CE-0EFA-CDB8EA06BBEB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1F1560BF-5862-A9BD-074B-8F7A61740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5302" y="3236051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7835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908931"/>
            <a:ext cx="11426227" cy="56179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93" y="69004"/>
            <a:ext cx="7520303" cy="56155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1211478"/>
            <a:ext cx="8352928" cy="4717137"/>
          </a:xfrm>
        </p:spPr>
        <p:txBody>
          <a:bodyPr>
            <a:normAutofit fontScale="925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B1E0FEC-058E-17AB-5416-0DE737242FC0}"/>
              </a:ext>
            </a:extLst>
          </p:cNvPr>
          <p:cNvGrpSpPr/>
          <p:nvPr/>
        </p:nvGrpSpPr>
        <p:grpSpPr>
          <a:xfrm>
            <a:off x="9304345" y="2152924"/>
            <a:ext cx="2334061" cy="3296392"/>
            <a:chOff x="9304345" y="2152924"/>
            <a:chExt cx="2334061" cy="3296392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2CE3C906-66CF-817A-8910-847F1C57A3A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04345" y="2152924"/>
              <a:ext cx="2334061" cy="3296392"/>
              <a:chOff x="7681763" y="1950317"/>
              <a:chExt cx="2088232" cy="3027622"/>
            </a:xfrm>
          </p:grpSpPr>
          <p:sp>
            <p:nvSpPr>
              <p:cNvPr id="5" name="Rechteck 4">
                <a:extLst>
                  <a:ext uri="{FF2B5EF4-FFF2-40B4-BE49-F238E27FC236}">
                    <a16:creationId xmlns:a16="http://schemas.microsoft.com/office/drawing/2014/main" id="{765681C2-F9B4-216C-3ADB-120715BE17E0}"/>
                  </a:ext>
                </a:extLst>
              </p:cNvPr>
              <p:cNvSpPr/>
              <p:nvPr/>
            </p:nvSpPr>
            <p:spPr bwMode="auto">
              <a:xfrm>
                <a:off x="7681763" y="1950317"/>
                <a:ext cx="2088232" cy="3027622"/>
              </a:xfrm>
              <a:prstGeom prst="rect">
                <a:avLst/>
              </a:prstGeom>
              <a:noFill/>
              <a:ln w="19050" cap="flat" cmpd="sng" algn="ctr">
                <a:solidFill>
                  <a:srgbClr val="FF7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98" tIns="35099" rIns="67498" bIns="35099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697" eaLnBrk="0" hangingPunct="0">
                  <a:spcBef>
                    <a:spcPct val="20000"/>
                  </a:spcBef>
                </a:pPr>
                <a:endParaRPr lang="de-DE" sz="135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A73A276D-754C-D601-9A1B-5C0DCFD53794}"/>
                  </a:ext>
                </a:extLst>
              </p:cNvPr>
              <p:cNvSpPr txBox="1"/>
              <p:nvPr/>
            </p:nvSpPr>
            <p:spPr>
              <a:xfrm>
                <a:off x="7681763" y="2003753"/>
                <a:ext cx="2088232" cy="553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Questions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or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Concerns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?</a:t>
                </a: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EBDAEE5D-9176-E81E-CDDF-93CF418AF455}"/>
                  </a:ext>
                </a:extLst>
              </p:cNvPr>
              <p:cNvSpPr txBox="1"/>
              <p:nvPr/>
            </p:nvSpPr>
            <p:spPr>
              <a:xfrm>
                <a:off x="7681763" y="4143416"/>
                <a:ext cx="2088232" cy="678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>
                    <a:solidFill>
                      <a:schemeClr val="bg1">
                        <a:lumMod val="50000"/>
                      </a:schemeClr>
                    </a:solidFill>
                  </a:rPr>
                  <a:t>Overview of support services at the University of Passau</a:t>
                </a:r>
              </a:p>
            </p:txBody>
          </p:sp>
        </p:grpSp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DFA02A23-D2B9-7797-04C5-3399CD471F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5291" y="2813961"/>
              <a:ext cx="1512168" cy="15121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FIM_16_9_EN" id="{6FBD410C-542A-4EFE-8F2F-7916F8F64E7F}" vid="{D3DB72B6-21E4-4F0E-80EF-1DD0D789E476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Vorlage_FIM_16_9_EN</Template>
  <TotalTime>0</TotalTime>
  <Words>425</Words>
  <Application>Microsoft Office PowerPoint</Application>
  <PresentationFormat>Benutzerdefiniert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4</cp:revision>
  <cp:lastPrinted>2019-11-13T12:46:55Z</cp:lastPrinted>
  <dcterms:created xsi:type="dcterms:W3CDTF">2025-12-02T08:15:08Z</dcterms:created>
  <dcterms:modified xsi:type="dcterms:W3CDTF">2026-01-22T11:38:55Z</dcterms:modified>
</cp:coreProperties>
</file>