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6"/>
  </p:notesMasterIdLst>
  <p:handoutMasterIdLst>
    <p:handoutMasterId r:id="rId7"/>
  </p:handoutMasterIdLst>
  <p:sldIdLst>
    <p:sldId id="278" r:id="rId2"/>
    <p:sldId id="362" r:id="rId3"/>
    <p:sldId id="276" r:id="rId4"/>
    <p:sldId id="277" r:id="rId5"/>
  </p:sldIdLst>
  <p:sldSz cx="9144000" cy="6858000" type="screen4x3"/>
  <p:notesSz cx="9928225" cy="6797675"/>
  <p:defaultTextStyle>
    <a:defPPr>
      <a:defRPr lang="de-DE"/>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480">
          <p15:clr>
            <a:srgbClr val="A4A3A4"/>
          </p15:clr>
        </p15:guide>
        <p15:guide id="2" orient="horz" pos="799">
          <p15:clr>
            <a:srgbClr val="A4A3A4"/>
          </p15:clr>
        </p15:guide>
        <p15:guide id="3" orient="horz" pos="436">
          <p15:clr>
            <a:srgbClr val="A4A3A4"/>
          </p15:clr>
        </p15:guide>
        <p15:guide id="4" orient="horz" pos="2432">
          <p15:clr>
            <a:srgbClr val="A4A3A4"/>
          </p15:clr>
        </p15:guide>
        <p15:guide id="5" orient="horz" pos="3748">
          <p15:clr>
            <a:srgbClr val="A4A3A4"/>
          </p15:clr>
        </p15:guide>
        <p15:guide id="6" orient="horz" pos="1026">
          <p15:clr>
            <a:srgbClr val="A4A3A4"/>
          </p15:clr>
        </p15:guide>
        <p15:guide id="7" orient="horz" pos="3521">
          <p15:clr>
            <a:srgbClr val="A4A3A4"/>
          </p15:clr>
        </p15:guide>
        <p15:guide id="8" pos="567">
          <p15:clr>
            <a:srgbClr val="A4A3A4"/>
          </p15:clr>
        </p15:guide>
        <p15:guide id="9" pos="204">
          <p15:clr>
            <a:srgbClr val="A4A3A4"/>
          </p15:clr>
        </p15:guide>
        <p15:guide id="10" pos="5511">
          <p15:clr>
            <a:srgbClr val="A4A3A4"/>
          </p15:clr>
        </p15:guide>
        <p15:guide id="11" pos="4241">
          <p15:clr>
            <a:srgbClr val="A4A3A4"/>
          </p15:clr>
        </p15:guide>
        <p15:guide id="12" pos="4468">
          <p15:clr>
            <a:srgbClr val="A4A3A4"/>
          </p15:clr>
        </p15:guide>
        <p15:guide id="13" pos="793">
          <p15:clr>
            <a:srgbClr val="A4A3A4"/>
          </p15:clr>
        </p15:guide>
        <p15:guide id="14" pos="2154">
          <p15:clr>
            <a:srgbClr val="A4A3A4"/>
          </p15:clr>
        </p15:guide>
        <p15:guide id="15" pos="1791">
          <p15:clr>
            <a:srgbClr val="A4A3A4"/>
          </p15:clr>
        </p15:guide>
        <p15:guide id="16" pos="3969">
          <p15:clr>
            <a:srgbClr val="A4A3A4"/>
          </p15:clr>
        </p15:guide>
      </p15:sldGuideLst>
    </p:ext>
    <p:ext uri="{2D200454-40CA-4A62-9FC3-DE9A4176ACB9}">
      <p15:notesGuideLst xmlns:p15="http://schemas.microsoft.com/office/powerpoint/2012/main">
        <p15:guide id="1" orient="horz" pos="2141">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999F9E"/>
    <a:srgbClr val="005AA1"/>
    <a:srgbClr val="702785"/>
    <a:srgbClr val="78D64B"/>
    <a:srgbClr val="006039"/>
    <a:srgbClr val="E53138"/>
    <a:srgbClr val="F29400"/>
    <a:srgbClr val="FF99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734" autoAdjust="0"/>
    <p:restoredTop sz="94706" autoAdjust="0"/>
  </p:normalViewPr>
  <p:slideViewPr>
    <p:cSldViewPr showGuides="1">
      <p:cViewPr>
        <p:scale>
          <a:sx n="120" d="100"/>
          <a:sy n="120" d="100"/>
        </p:scale>
        <p:origin x="942" y="84"/>
      </p:cViewPr>
      <p:guideLst>
        <p:guide orient="horz" pos="1480"/>
        <p:guide orient="horz" pos="799"/>
        <p:guide orient="horz" pos="436"/>
        <p:guide orient="horz" pos="2432"/>
        <p:guide orient="horz" pos="3748"/>
        <p:guide orient="horz" pos="1026"/>
        <p:guide orient="horz" pos="3521"/>
        <p:guide pos="567"/>
        <p:guide pos="204"/>
        <p:guide pos="5511"/>
        <p:guide pos="4241"/>
        <p:guide pos="4468"/>
        <p:guide pos="793"/>
        <p:guide pos="2154"/>
        <p:guide pos="1791"/>
        <p:guide pos="39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40" d="100"/>
          <a:sy n="140" d="100"/>
        </p:scale>
        <p:origin x="-1812" y="-102"/>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7" name="Rectangle 3"/>
          <p:cNvSpPr>
            <a:spLocks noGrp="1" noChangeArrowheads="1"/>
          </p:cNvSpPr>
          <p:nvPr>
            <p:ph type="dt" sz="quarter" idx="1"/>
          </p:nvPr>
        </p:nvSpPr>
        <p:spPr bwMode="auto">
          <a:xfrm>
            <a:off x="5624543"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algn="r" defTabSz="946742">
              <a:defRPr sz="1200">
                <a:latin typeface="Times New Roman"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0"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5624543"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algn="r" defTabSz="946742">
              <a:defRPr sz="1200">
                <a:latin typeface="Times New Roman" pitchFamily="18" charset="0"/>
              </a:defRPr>
            </a:lvl1pPr>
          </a:lstStyle>
          <a:p>
            <a:pPr>
              <a:defRPr/>
            </a:pPr>
            <a:fld id="{A6389E56-B004-46F7-9459-1425C9ED3CA7}" type="slidenum">
              <a:rPr lang="de-DE"/>
              <a:pPr>
                <a:defRPr/>
              </a:pPr>
              <a:t>‹Nr.›</a:t>
            </a:fld>
            <a:endParaRPr lang="de-DE"/>
          </a:p>
        </p:txBody>
      </p:sp>
    </p:spTree>
    <p:extLst>
      <p:ext uri="{BB962C8B-B14F-4D97-AF65-F5344CB8AC3E}">
        <p14:creationId xmlns:p14="http://schemas.microsoft.com/office/powerpoint/2010/main" val="196620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39" name="Rectangle 3"/>
          <p:cNvSpPr>
            <a:spLocks noGrp="1" noChangeArrowheads="1"/>
          </p:cNvSpPr>
          <p:nvPr>
            <p:ph type="dt" idx="1"/>
          </p:nvPr>
        </p:nvSpPr>
        <p:spPr bwMode="auto">
          <a:xfrm>
            <a:off x="5622729"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algn="r" defTabSz="915067">
              <a:defRPr sz="1200">
                <a:latin typeface="Times New Roman" pitchFamily="18"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3268663" y="509588"/>
            <a:ext cx="3397250" cy="2547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92461" y="3228559"/>
            <a:ext cx="7943306" cy="3059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43" name="Rectangle 7"/>
          <p:cNvSpPr>
            <a:spLocks noGrp="1" noChangeArrowheads="1"/>
          </p:cNvSpPr>
          <p:nvPr>
            <p:ph type="sldNum" sz="quarter" idx="5"/>
          </p:nvPr>
        </p:nvSpPr>
        <p:spPr bwMode="auto">
          <a:xfrm>
            <a:off x="5622729"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algn="r" defTabSz="915067">
              <a:defRPr sz="1200">
                <a:latin typeface="Times New Roman" pitchFamily="18" charset="0"/>
              </a:defRPr>
            </a:lvl1pPr>
          </a:lstStyle>
          <a:p>
            <a:pPr>
              <a:defRPr/>
            </a:pPr>
            <a:fld id="{54380608-6676-4749-BFD4-FD75973E965B}" type="slidenum">
              <a:rPr lang="de-DE"/>
              <a:pPr>
                <a:defRPr/>
              </a:pPr>
              <a:t>‹Nr.›</a:t>
            </a:fld>
            <a:endParaRPr lang="de-DE"/>
          </a:p>
        </p:txBody>
      </p:sp>
    </p:spTree>
    <p:extLst>
      <p:ext uri="{BB962C8B-B14F-4D97-AF65-F5344CB8AC3E}">
        <p14:creationId xmlns:p14="http://schemas.microsoft.com/office/powerpoint/2010/main" val="1176609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eku.uni-passau.de/"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0" y="2349500"/>
            <a:ext cx="9144000" cy="3240088"/>
          </a:xfrm>
          <a:prstGeom prst="rect">
            <a:avLst/>
          </a:prstGeom>
        </p:spPr>
        <p:txBody>
          <a:bodyPr/>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900113" y="1773238"/>
            <a:ext cx="7848600" cy="576262"/>
          </a:xfrm>
          <a:prstGeom prst="rect">
            <a:avLst/>
          </a:prstGeom>
        </p:spPr>
        <p:txBody>
          <a:bodyPr lIns="0" rIns="0" bIns="108000" anchor="b" anchorCtr="0"/>
          <a:lstStyle>
            <a:lvl1pPr marL="0" indent="0">
              <a:buNone/>
              <a:defRPr sz="28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3707904" y="5589589"/>
            <a:ext cx="5040809" cy="863600"/>
          </a:xfrm>
          <a:prstGeom prst="rect">
            <a:avLst/>
          </a:prstGeom>
        </p:spPr>
        <p:txBody>
          <a:bodyPr tIns="252000"/>
          <a:lstStyle>
            <a:lvl1pPr marL="0" indent="0" algn="r">
              <a:buNone/>
              <a:defRPr sz="2000"/>
            </a:lvl1pPr>
          </a:lstStyle>
          <a:p>
            <a:pPr lvl="0"/>
            <a:r>
              <a:rPr lang="de-DE"/>
              <a:t>Mastertextformat bearbeiten</a:t>
            </a:r>
          </a:p>
        </p:txBody>
      </p:sp>
      <p:pic>
        <p:nvPicPr>
          <p:cNvPr id="6" name="Picture 4" descr="Logo der Geistes- und Kulturwissenschaftlichen Fakultät der Universität Passau">
            <a:hlinkClick r:id="rId2"/>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962650" y="356405"/>
            <a:ext cx="2786063" cy="9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473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0" y="1268414"/>
            <a:ext cx="9144000" cy="2592386"/>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49" y="1268414"/>
            <a:ext cx="8424863" cy="259238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5200"/>
            <a:ext cx="9156700" cy="205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3CAE3DDE-91ED-499E-A543-A4F239E67816}"/>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03C3E587-4395-4F69-97DC-72FB03F84B2B}"/>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02332ABC-E129-4945-B68C-4C4C72B14739}"/>
              </a:ext>
            </a:extLst>
          </p:cNvPr>
          <p:cNvSpPr>
            <a:spLocks noGrp="1"/>
          </p:cNvSpPr>
          <p:nvPr>
            <p:ph type="ftr" sz="quarter" idx="13"/>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4D10A076-9191-4651-8909-0C8A1E1B676B}"/>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74786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6300788" y="2840400"/>
            <a:ext cx="2843212"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8" y="28404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7B83818B-E121-44E4-9DCF-4EB3930AC7EE}"/>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75642A03-9BD2-4F51-AFE1-BD66138757BC}"/>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FF176916-7128-4594-8ED0-4D44AFC3ABAC}"/>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06F54A7E-B8D3-4304-B31B-362CA6D8D766}"/>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68656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0" y="2844000"/>
            <a:ext cx="2843213"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40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0F06201F-24C5-4F91-B264-D7B6E99A583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BE93B425-659D-4144-9A89-3F83C8BA0496}"/>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00811F63-93A5-4E81-B8AA-5E01EFEDB13E}"/>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1C310456-21BB-4B01-AE00-11FA141387D6}"/>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024999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268413"/>
            <a:ext cx="8424863" cy="4681537"/>
          </a:xfrm>
          <a:prstGeom prst="rect">
            <a:avLst/>
          </a:prstGeom>
        </p:spPr>
        <p:txBody>
          <a:bodyPr l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BBE0CF6F-4F67-4F09-9E98-30089DE9E8F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25B691A2-94BD-4A70-8AAA-B9BAA96585F5}"/>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261A391B-4F92-4D46-A819-21AC1901263D}"/>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BE25DF34-51CF-42BC-90FB-70B7F32C11F3}"/>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9436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772820"/>
            <a:ext cx="8424863" cy="3816768"/>
          </a:xfrm>
          <a:prstGeom prst="rect">
            <a:avLst/>
          </a:prstGeom>
        </p:spPr>
        <p:txBody>
          <a:bodyPr lIns="216000" t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p:nvPr>
        </p:nvSpPr>
        <p:spPr>
          <a:xfrm>
            <a:off x="885825" y="1268413"/>
            <a:ext cx="7862888"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3" name="Rechteck 12"/>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2"/>
          <p:cNvSpPr>
            <a:spLocks noGrp="1"/>
          </p:cNvSpPr>
          <p:nvPr>
            <p:ph type="body" sz="quarter" idx="17"/>
          </p:nvPr>
        </p:nvSpPr>
        <p:spPr>
          <a:xfrm>
            <a:off x="323850" y="5589588"/>
            <a:ext cx="7862888" cy="360362"/>
          </a:xfrm>
          <a:prstGeom prst="rect">
            <a:avLst/>
          </a:prstGeom>
        </p:spPr>
        <p:txBody>
          <a:bodyPr lIns="90000" tIns="46800" anchor="b" anchorCtr="0">
            <a:normAutofit/>
          </a:bodyPr>
          <a:lstStyle>
            <a:lvl1pPr marL="0" indent="0">
              <a:buNone/>
              <a:defRPr sz="1400"/>
            </a:lvl1pPr>
          </a:lstStyle>
          <a:p>
            <a:pPr lvl="0"/>
            <a:r>
              <a:rPr lang="de-DE"/>
              <a:t>Mastertextformat bearbeiten</a:t>
            </a:r>
          </a:p>
        </p:txBody>
      </p:sp>
      <p:sp>
        <p:nvSpPr>
          <p:cNvPr id="4" name="Titel 3">
            <a:extLst>
              <a:ext uri="{FF2B5EF4-FFF2-40B4-BE49-F238E27FC236}">
                <a16:creationId xmlns:a16="http://schemas.microsoft.com/office/drawing/2014/main" id="{C4B92661-703E-4986-9715-26D714C5E1A8}"/>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A3D84DFF-22B8-4E45-8E27-5FC285B53FA6}"/>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A8F937A8-770D-4C1B-BE3B-27DA3CF0E003}"/>
              </a:ext>
            </a:extLst>
          </p:cNvPr>
          <p:cNvSpPr>
            <a:spLocks noGrp="1"/>
          </p:cNvSpPr>
          <p:nvPr>
            <p:ph type="ftr" sz="quarter" idx="19"/>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9C26BEF4-961D-4A52-BB72-8B03AF7F51A4}"/>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74636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1260000"/>
            <a:ext cx="9144000" cy="4680000"/>
          </a:xfrm>
          <a:prstGeom prst="rect">
            <a:avLst/>
          </a:prstGeom>
        </p:spPr>
        <p:txBody>
          <a:bodyPr/>
          <a:lstStyle>
            <a:lvl1pPr marL="0" indent="0">
              <a:buNone/>
              <a:defRPr/>
            </a:lvl1pPr>
          </a:lstStyle>
          <a:p>
            <a:r>
              <a:rPr lang="de-DE"/>
              <a:t>Bild durch Klicken auf Symbol hinzufügen</a:t>
            </a:r>
            <a:endParaRPr lang="de-DE" dirty="0"/>
          </a:p>
        </p:txBody>
      </p:sp>
      <p:sp>
        <p:nvSpPr>
          <p:cNvPr id="13" name="Titel 12">
            <a:extLst>
              <a:ext uri="{FF2B5EF4-FFF2-40B4-BE49-F238E27FC236}">
                <a16:creationId xmlns:a16="http://schemas.microsoft.com/office/drawing/2014/main" id="{9A231DDF-BD7A-4476-BF23-B8791BD45C96}"/>
              </a:ext>
            </a:extLst>
          </p:cNvPr>
          <p:cNvSpPr>
            <a:spLocks noGrp="1"/>
          </p:cNvSpPr>
          <p:nvPr>
            <p:ph type="title"/>
          </p:nvPr>
        </p:nvSpPr>
        <p:spPr/>
        <p:txBody>
          <a:bodyPr/>
          <a:lstStyle/>
          <a:p>
            <a:r>
              <a:rPr lang="de-DE"/>
              <a:t>Mastertitelformat bearbeiten</a:t>
            </a:r>
            <a:endParaRPr lang="en-GB"/>
          </a:p>
        </p:txBody>
      </p:sp>
      <p:sp>
        <p:nvSpPr>
          <p:cNvPr id="14" name="Datumsplatzhalter 13">
            <a:extLst>
              <a:ext uri="{FF2B5EF4-FFF2-40B4-BE49-F238E27FC236}">
                <a16:creationId xmlns:a16="http://schemas.microsoft.com/office/drawing/2014/main" id="{FF1BEEB1-FF0D-4A35-A94A-2CBE87823DA3}"/>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5" name="Fußzeilenplatzhalter 14">
            <a:extLst>
              <a:ext uri="{FF2B5EF4-FFF2-40B4-BE49-F238E27FC236}">
                <a16:creationId xmlns:a16="http://schemas.microsoft.com/office/drawing/2014/main" id="{7146A222-71DE-4389-BD57-DA9F7B8DBA6F}"/>
              </a:ext>
            </a:extLst>
          </p:cNvPr>
          <p:cNvSpPr>
            <a:spLocks noGrp="1"/>
          </p:cNvSpPr>
          <p:nvPr>
            <p:ph type="ftr" sz="quarter" idx="17"/>
          </p:nvPr>
        </p:nvSpPr>
        <p:spPr/>
        <p:txBody>
          <a:bodyPr/>
          <a:lstStyle/>
          <a:p>
            <a:r>
              <a:rPr lang="de-DE"/>
              <a:t>Universität Passau</a:t>
            </a:r>
            <a:endParaRPr lang="de-DE" dirty="0"/>
          </a:p>
        </p:txBody>
      </p:sp>
      <p:sp>
        <p:nvSpPr>
          <p:cNvPr id="16" name="Foliennummernplatzhalter 15">
            <a:extLst>
              <a:ext uri="{FF2B5EF4-FFF2-40B4-BE49-F238E27FC236}">
                <a16:creationId xmlns:a16="http://schemas.microsoft.com/office/drawing/2014/main" id="{B6E1B174-999D-4F0E-857B-897ECA6CB10D}"/>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651246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9340E433-B9A9-4825-9208-B5AFE637AA27}"/>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70164E2F-4483-4E97-9C61-49F490713F0E}"/>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C0F6028B-7C89-4987-AAC5-B01A418FCB1A}"/>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2F16C456-0C9E-461F-AD50-9091EE37199A}"/>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927953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6300788" y="3625200"/>
            <a:ext cx="2843212"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1377A9C-AA7C-4E28-8BFE-C8DF4883D428}"/>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4488D20E-118F-46CE-9E87-3C2028F6C11E}"/>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EC4D46B4-E5F0-4ED8-94A3-6269903902C3}"/>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4F2C5BDE-90F7-49FF-B368-511453F9B6A4}"/>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37128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27200EA5-D9EC-436E-BB49-44C341F1147A}"/>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104AE822-6501-4C91-8194-6847FACC9BBA}"/>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76E83E06-F6DB-4F76-8914-6AD352C84150}"/>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4E7CE722-3990-4DB5-9F26-9B2C1D763BF7}"/>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053647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288000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E841E270-6842-43AB-98E4-3925BC65EE54}"/>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F66A340E-75AB-4DE5-99EA-E3F63130E71B}"/>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6831ACE0-7E77-453D-8ECA-E7D933836248}"/>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C021E659-F608-451F-A5AB-354EEB144E34}"/>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4119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268413"/>
            <a:ext cx="8424863" cy="468153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3F0005BE-D607-4E1F-ABD8-F60DFDD5898F}"/>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7DFA3053-B6BF-438B-8A49-1F7086350B9D}"/>
              </a:ext>
            </a:extLst>
          </p:cNvPr>
          <p:cNvSpPr>
            <a:spLocks noGrp="1"/>
          </p:cNvSpPr>
          <p:nvPr>
            <p:ph type="dt" sz="half" idx="11"/>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F0109B73-5BA4-4D95-87FE-11F97B609CC0}"/>
              </a:ext>
            </a:extLst>
          </p:cNvPr>
          <p:cNvSpPr>
            <a:spLocks noGrp="1"/>
          </p:cNvSpPr>
          <p:nvPr>
            <p:ph type="ftr" sz="quarter" idx="12"/>
          </p:nvPr>
        </p:nvSpPr>
        <p:spPr/>
        <p:txBody>
          <a:bodyPr/>
          <a:lstStyle/>
          <a:p>
            <a:r>
              <a:rPr lang="de-DE"/>
              <a:t>Universität Passau</a:t>
            </a:r>
            <a:endParaRPr lang="de-DE" dirty="0"/>
          </a:p>
        </p:txBody>
      </p:sp>
      <p:sp>
        <p:nvSpPr>
          <p:cNvPr id="7" name="Foliennummernplatzhalter 6">
            <a:extLst>
              <a:ext uri="{FF2B5EF4-FFF2-40B4-BE49-F238E27FC236}">
                <a16:creationId xmlns:a16="http://schemas.microsoft.com/office/drawing/2014/main" id="{91EE2E9B-8ECA-4214-AB73-9519C479EAB8}"/>
              </a:ext>
            </a:extLst>
          </p:cNvPr>
          <p:cNvSpPr>
            <a:spLocks noGrp="1"/>
          </p:cNvSpPr>
          <p:nvPr>
            <p:ph type="sldNum" sz="quarter" idx="13"/>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7774591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2"/>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0" y="1268412"/>
            <a:ext cx="6264000" cy="2322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3"/>
          <p:cNvSpPr>
            <a:spLocks noGrp="1"/>
          </p:cNvSpPr>
          <p:nvPr>
            <p:ph type="body" sz="quarter" idx="17"/>
          </p:nvPr>
        </p:nvSpPr>
        <p:spPr>
          <a:xfrm>
            <a:off x="323575" y="1268412"/>
            <a:ext cx="5940425" cy="2321999"/>
          </a:xfrm>
          <a:prstGeom prst="rect">
            <a:avLst/>
          </a:prstGeom>
        </p:spPr>
        <p:txBody>
          <a:bodyPr lIns="216000" rIns="216000" anchor="ctr" anchorCtr="0">
            <a:normAutofit/>
          </a:bodyPr>
          <a:lstStyle>
            <a:lvl1pPr>
              <a:defRPr sz="2000"/>
            </a:lvl1pPr>
            <a:lvl2pPr>
              <a:defRPr sz="1800"/>
            </a:lvl2pPr>
            <a:lvl3pPr>
              <a:defRPr sz="1600"/>
            </a:lvl3pPr>
          </a:lstStyle>
          <a:p>
            <a:pPr lvl="0"/>
            <a:r>
              <a:rPr lang="de-DE"/>
              <a:t>Mastertextformat bearbeiten</a:t>
            </a:r>
          </a:p>
          <a:p>
            <a:pPr lvl="1"/>
            <a:r>
              <a:rPr lang="de-DE"/>
              <a:t>Zweite Ebene</a:t>
            </a:r>
          </a:p>
          <a:p>
            <a:pPr lvl="2"/>
            <a:r>
              <a:rPr lang="de-DE"/>
              <a:t>Dritte Ebene</a:t>
            </a:r>
          </a:p>
        </p:txBody>
      </p:sp>
      <p:sp>
        <p:nvSpPr>
          <p:cNvPr id="7" name="Titel 6">
            <a:extLst>
              <a:ext uri="{FF2B5EF4-FFF2-40B4-BE49-F238E27FC236}">
                <a16:creationId xmlns:a16="http://schemas.microsoft.com/office/drawing/2014/main" id="{EC8B3475-D2D0-47DF-B2C6-7BED8440E551}"/>
              </a:ext>
            </a:extLst>
          </p:cNvPr>
          <p:cNvSpPr>
            <a:spLocks noGrp="1"/>
          </p:cNvSpPr>
          <p:nvPr>
            <p:ph type="title"/>
          </p:nvPr>
        </p:nvSpPr>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00BF52F4-EA86-4F93-8712-2912D258B474}"/>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0" name="Fußzeilenplatzhalter 9">
            <a:extLst>
              <a:ext uri="{FF2B5EF4-FFF2-40B4-BE49-F238E27FC236}">
                <a16:creationId xmlns:a16="http://schemas.microsoft.com/office/drawing/2014/main" id="{5534F477-9027-4985-92B4-E706C938E05F}"/>
              </a:ext>
            </a:extLst>
          </p:cNvPr>
          <p:cNvSpPr>
            <a:spLocks noGrp="1"/>
          </p:cNvSpPr>
          <p:nvPr>
            <p:ph type="ftr" sz="quarter" idx="19"/>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EB6CFDAE-DA65-4436-9E22-0ED5F7C7F29E}"/>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464439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120000"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3060000" y="1268412"/>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42096D2B-D0CD-42CF-8F3C-E95CD762B0E9}"/>
              </a:ext>
            </a:extLst>
          </p:cNvPr>
          <p:cNvSpPr>
            <a:spLocks noGrp="1"/>
          </p:cNvSpPr>
          <p:nvPr>
            <p:ph type="title"/>
          </p:nvPr>
        </p:nvSpPr>
        <p:spPr/>
        <p:txBody>
          <a:bodyPr/>
          <a:lstStyle/>
          <a:p>
            <a:r>
              <a:rPr lang="de-DE"/>
              <a:t>Mastertitelformat bearbeiten</a:t>
            </a:r>
            <a:endParaRPr lang="en-GB"/>
          </a:p>
        </p:txBody>
      </p:sp>
      <p:sp>
        <p:nvSpPr>
          <p:cNvPr id="7" name="Datumsplatzhalter 6">
            <a:extLst>
              <a:ext uri="{FF2B5EF4-FFF2-40B4-BE49-F238E27FC236}">
                <a16:creationId xmlns:a16="http://schemas.microsoft.com/office/drawing/2014/main" id="{F4D1E536-333B-448F-B760-B3F407DB5442}"/>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43E4FE17-4AF2-4319-8281-C5EE89975B66}"/>
              </a:ext>
            </a:extLst>
          </p:cNvPr>
          <p:cNvSpPr>
            <a:spLocks noGrp="1"/>
          </p:cNvSpPr>
          <p:nvPr>
            <p:ph type="ftr" sz="quarter" idx="20"/>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519028DB-35DC-498F-B515-0B409459A2CC}"/>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1763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2843213" y="1628775"/>
            <a:ext cx="6300787" cy="3960813"/>
          </a:xfrm>
          <a:prstGeom prst="rect">
            <a:avLst/>
          </a:prstGeom>
          <a:solidFill>
            <a:srgbClr val="DDDDDD"/>
          </a:solidFill>
          <a:ln w="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2843214" y="1628775"/>
            <a:ext cx="5905500" cy="3960813"/>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1"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7" name="Titel 6">
            <a:extLst>
              <a:ext uri="{FF2B5EF4-FFF2-40B4-BE49-F238E27FC236}">
                <a16:creationId xmlns:a16="http://schemas.microsoft.com/office/drawing/2014/main" id="{ED1FF104-AE8E-468D-B93E-2CD2E7EDDB85}"/>
              </a:ext>
            </a:extLst>
          </p:cNvPr>
          <p:cNvSpPr>
            <a:spLocks noGrp="1"/>
          </p:cNvSpPr>
          <p:nvPr>
            <p:ph type="title"/>
          </p:nvPr>
        </p:nvSpPr>
        <p:spPr>
          <a:xfrm>
            <a:off x="324000" y="176400"/>
            <a:ext cx="6408588" cy="507600"/>
          </a:xfrm>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CA3BC99C-526D-458A-AE99-262C5C4AEFCE}"/>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23A970FB-84EB-4CB2-B849-2C728937CAA1}"/>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E8DA736D-F347-4CA1-B597-9E98B4A3B995}"/>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22677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0" y="1628775"/>
            <a:ext cx="6300788" cy="3960813"/>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8" name="Titel 7"/>
          <p:cNvSpPr>
            <a:spLocks noGrp="1"/>
          </p:cNvSpPr>
          <p:nvPr>
            <p:ph type="title"/>
          </p:nvPr>
        </p:nvSpPr>
        <p:spPr>
          <a:xfrm>
            <a:off x="323850" y="176164"/>
            <a:ext cx="6477000" cy="506461"/>
          </a:xfrm>
          <a:prstGeom prst="rect">
            <a:avLst/>
          </a:prstGeom>
        </p:spPr>
        <p:txBody>
          <a:bodyPr anchor="b" anchorCtr="0"/>
          <a:lstStyle>
            <a:lvl1pPr>
              <a:lnSpc>
                <a:spcPct val="100000"/>
              </a:lnSpc>
              <a:defRPr sz="2200" i="1">
                <a:solidFill>
                  <a:schemeClr val="bg2"/>
                </a:solidFill>
              </a:defRPr>
            </a:lvl1pPr>
          </a:lstStyle>
          <a:p>
            <a:r>
              <a:rPr lang="de-DE"/>
              <a:t>Mastertitelformat bearbeiten</a:t>
            </a:r>
            <a:endParaRPr lang="de-DE" dirty="0"/>
          </a:p>
        </p:txBody>
      </p:sp>
      <p:sp>
        <p:nvSpPr>
          <p:cNvPr id="10" name="Textplatzhalter 9"/>
          <p:cNvSpPr>
            <a:spLocks noGrp="1"/>
          </p:cNvSpPr>
          <p:nvPr>
            <p:ph type="body" sz="quarter" idx="10"/>
          </p:nvPr>
        </p:nvSpPr>
        <p:spPr>
          <a:xfrm>
            <a:off x="323850" y="1638300"/>
            <a:ext cx="5976342" cy="3960813"/>
          </a:xfrm>
          <a:prstGeom prst="rect">
            <a:avLst/>
          </a:prstGeom>
        </p:spPr>
        <p:txBody>
          <a:bodyPr lIns="216000" r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6336000"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7" name="Datumsplatzhalter 6">
            <a:extLst>
              <a:ext uri="{FF2B5EF4-FFF2-40B4-BE49-F238E27FC236}">
                <a16:creationId xmlns:a16="http://schemas.microsoft.com/office/drawing/2014/main" id="{80532D23-D8E3-40FB-8898-C50A21539703}"/>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9" name="Fußzeilenplatzhalter 8">
            <a:extLst>
              <a:ext uri="{FF2B5EF4-FFF2-40B4-BE49-F238E27FC236}">
                <a16:creationId xmlns:a16="http://schemas.microsoft.com/office/drawing/2014/main" id="{F3CC1DB8-D03C-4D7D-9210-77515F16ECBA}"/>
              </a:ext>
            </a:extLst>
          </p:cNvPr>
          <p:cNvSpPr>
            <a:spLocks noGrp="1"/>
          </p:cNvSpPr>
          <p:nvPr>
            <p:ph type="ftr" sz="quarter" idx="13"/>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417FEAD0-99C8-454C-8619-040343058562}"/>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11287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6732588" y="3175200"/>
            <a:ext cx="1367804"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6" name="Rechteck 15"/>
          <p:cNvSpPr/>
          <p:nvPr userDrawn="1"/>
        </p:nvSpPr>
        <p:spPr bwMode="auto">
          <a:xfrm>
            <a:off x="8136000" y="1772816"/>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732588" y="17712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900113" y="1772816"/>
            <a:ext cx="5400675" cy="1368152"/>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6732392" y="316905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6732588" y="45828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4" name="Rechteck 13"/>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32" name="Textplatzhalter 16"/>
          <p:cNvSpPr>
            <a:spLocks noGrp="1"/>
          </p:cNvSpPr>
          <p:nvPr>
            <p:ph type="body" sz="quarter" idx="15"/>
          </p:nvPr>
        </p:nvSpPr>
        <p:spPr>
          <a:xfrm>
            <a:off x="900113" y="3140968"/>
            <a:ext cx="5400675" cy="1440830"/>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895003" y="4593630"/>
            <a:ext cx="5400675" cy="1368152"/>
          </a:xfrm>
          <a:prstGeom prst="rect">
            <a:avLst/>
          </a:prstGeom>
        </p:spPr>
        <p:txBody>
          <a:bodyPr lIns="216000" tIns="216000" r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8" name="Rechteck 37"/>
          <p:cNvSpPr/>
          <p:nvPr userDrawn="1"/>
        </p:nvSpPr>
        <p:spPr bwMode="auto">
          <a:xfrm>
            <a:off x="8136000" y="4581950"/>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5" name="Titel 4">
            <a:extLst>
              <a:ext uri="{FF2B5EF4-FFF2-40B4-BE49-F238E27FC236}">
                <a16:creationId xmlns:a16="http://schemas.microsoft.com/office/drawing/2014/main" id="{E2D8101A-E664-44DE-A3C5-872CAF19D6F9}"/>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F7E6F9E6-388C-4FE5-BC16-02DB20DABFE5}"/>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179E9F09-6A2B-4EF6-B5F3-A6C5A9F71272}"/>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12B1CC2F-13DE-4122-B899-6D25C78ACF7A}"/>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29004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412"/>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7" name="Rechteck 6"/>
          <p:cNvSpPr/>
          <p:nvPr userDrawn="1"/>
        </p:nvSpPr>
        <p:spPr bwMode="auto">
          <a:xfrm>
            <a:off x="4590000" y="1268413"/>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platzhalter 8"/>
          <p:cNvSpPr>
            <a:spLocks noGrp="1"/>
          </p:cNvSpPr>
          <p:nvPr>
            <p:ph type="body" sz="quarter" idx="13"/>
          </p:nvPr>
        </p:nvSpPr>
        <p:spPr>
          <a:xfrm>
            <a:off x="323850" y="1268413"/>
            <a:ext cx="4230688" cy="4681537"/>
          </a:xfrm>
          <a:prstGeom prst="rect">
            <a:avLst/>
          </a:prstGeom>
        </p:spPr>
        <p:txBody>
          <a:bodyPr lIns="216000" tIns="216000" rIns="21600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4594564" y="1260475"/>
            <a:ext cx="4154149" cy="4681537"/>
          </a:xfrm>
          <a:prstGeom prst="rect">
            <a:avLst/>
          </a:prstGeom>
        </p:spPr>
        <p:txBody>
          <a:bodyPr lIns="216000" tIns="216000" rIns="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itel 2">
            <a:extLst>
              <a:ext uri="{FF2B5EF4-FFF2-40B4-BE49-F238E27FC236}">
                <a16:creationId xmlns:a16="http://schemas.microsoft.com/office/drawing/2014/main" id="{9E362643-2251-46CD-91F9-7459BF636E12}"/>
              </a:ext>
            </a:extLst>
          </p:cNvPr>
          <p:cNvSpPr>
            <a:spLocks noGrp="1"/>
          </p:cNvSpPr>
          <p:nvPr>
            <p:ph type="title"/>
          </p:nvPr>
        </p:nvSpPr>
        <p:spPr/>
        <p:txBody>
          <a:bodyPr/>
          <a:lstStyle/>
          <a:p>
            <a:r>
              <a:rPr lang="de-DE"/>
              <a:t>Mastertitelformat bearbeiten</a:t>
            </a:r>
            <a:endParaRPr lang="en-GB"/>
          </a:p>
        </p:txBody>
      </p:sp>
      <p:sp>
        <p:nvSpPr>
          <p:cNvPr id="8" name="Datumsplatzhalter 7">
            <a:extLst>
              <a:ext uri="{FF2B5EF4-FFF2-40B4-BE49-F238E27FC236}">
                <a16:creationId xmlns:a16="http://schemas.microsoft.com/office/drawing/2014/main" id="{1690D82B-CD9A-4CFB-A2B8-71C222BDDFA8}"/>
              </a:ext>
            </a:extLst>
          </p:cNvPr>
          <p:cNvSpPr>
            <a:spLocks noGrp="1"/>
          </p:cNvSpPr>
          <p:nvPr>
            <p:ph type="dt" sz="half" idx="15"/>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7E3D2FCE-5D16-45C2-8C1A-AD50EB260145}"/>
              </a:ext>
            </a:extLst>
          </p:cNvPr>
          <p:cNvSpPr>
            <a:spLocks noGrp="1"/>
          </p:cNvSpPr>
          <p:nvPr>
            <p:ph type="ftr" sz="quarter" idx="16"/>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93992813-B296-44D3-98EA-EDA39564CEEC}"/>
              </a:ext>
            </a:extLst>
          </p:cNvPr>
          <p:cNvSpPr>
            <a:spLocks noGrp="1"/>
          </p:cNvSpPr>
          <p:nvPr>
            <p:ph type="sldNum" sz="quarter" idx="17"/>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58380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628774"/>
            <a:ext cx="2843213" cy="2195637"/>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628775"/>
            <a:ext cx="5976938" cy="3960813"/>
          </a:xfrm>
          <a:prstGeom prst="rect">
            <a:avLst/>
          </a:prstGeom>
        </p:spPr>
        <p:txBody>
          <a:bodyPr lIns="216000" tIns="216000" rIns="216000" anchor="ctr" anchorCtr="0">
            <a:normAutofit/>
          </a:bodyPr>
          <a:lstStyle>
            <a:lvl1pPr algn="l">
              <a:spcBef>
                <a:spcPts val="600"/>
              </a:spcBef>
              <a:spcAft>
                <a:spcPts val="600"/>
              </a:spcAft>
              <a:defRPr sz="2000"/>
            </a:lvl1pPr>
            <a:lvl2pPr algn="l">
              <a:spcBef>
                <a:spcPts val="600"/>
              </a:spcBef>
              <a:spcAft>
                <a:spcPts val="600"/>
              </a:spcAft>
              <a:defRPr sz="1800"/>
            </a:lvl2pPr>
            <a:lvl3pPr algn="l">
              <a:spcBef>
                <a:spcPts val="600"/>
              </a:spcBef>
              <a:spcAft>
                <a:spcPts val="600"/>
              </a:spcAft>
              <a:defRPr sz="1600"/>
            </a:lvl3pPr>
            <a:lvl4pPr algn="l">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6300788" y="3860800"/>
            <a:ext cx="2843212" cy="172878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8" name="Rechteck 17"/>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9" name="Textplatzhalter 12"/>
          <p:cNvSpPr>
            <a:spLocks noGrp="1"/>
          </p:cNvSpPr>
          <p:nvPr>
            <p:ph type="body" sz="quarter" idx="15"/>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5" name="Titel 4">
            <a:extLst>
              <a:ext uri="{FF2B5EF4-FFF2-40B4-BE49-F238E27FC236}">
                <a16:creationId xmlns:a16="http://schemas.microsoft.com/office/drawing/2014/main" id="{7C5B2EA1-A1FF-4146-A440-65BD4C71B2EB}"/>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CEF8528A-A14F-41B0-AC65-37C7BDCAF943}"/>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E1A1948B-6990-47CB-96D1-A0CC41C8C976}"/>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F4D27995-D62B-4824-A2DF-CCF19A280A87}"/>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409544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19" name="Rechteck 18"/>
          <p:cNvSpPr/>
          <p:nvPr userDrawn="1"/>
        </p:nvSpPr>
        <p:spPr bwMode="auto">
          <a:xfrm>
            <a:off x="0" y="2840400"/>
            <a:ext cx="2843213" cy="15372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2880000" y="1268413"/>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0581"/>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8CAA9D03-3588-4DBF-996A-76683F8BC8BB}"/>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4B1687AB-3C09-4AF3-A28B-8CF61961D348}"/>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6C74085C-2447-4754-BA03-3DC545658D9A}"/>
              </a:ext>
            </a:extLst>
          </p:cNvPr>
          <p:cNvSpPr>
            <a:spLocks noGrp="1"/>
          </p:cNvSpPr>
          <p:nvPr>
            <p:ph type="ftr" sz="quarter" idx="18"/>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4D3C2B9B-AABD-4D08-83FA-F48C26238F73}"/>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8521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6300788" y="2840400"/>
            <a:ext cx="2843212" cy="151216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0" y="1268412"/>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7" y="28404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EABDF483-E1AB-4E79-B168-ACB25D40F92F}"/>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A8A0389F-F3C4-4FEB-B6CF-4BEF040EB6B1}"/>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7453E657-983E-4CFF-8E3C-DBD3758AF2AF}"/>
              </a:ext>
            </a:extLst>
          </p:cNvPr>
          <p:cNvSpPr>
            <a:spLocks noGrp="1"/>
          </p:cNvSpPr>
          <p:nvPr>
            <p:ph type="ftr" sz="quarter" idx="18"/>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6CBA6A31-FE26-4C9F-BADA-67AD4678CAF9}"/>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2640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www.geku.uni-passau.de/"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3" name="Picture 3" descr="Logo der Geistes- und Kulturwissenschaftlichen Fakultät der Universität Passau">
            <a:hlinkClick r:id="rId23"/>
          </p:cNvPr>
          <p:cNvPicPr>
            <a:picLocks noChangeAspect="1" noChangeArrowheads="1"/>
          </p:cNvPicPr>
          <p:nvPr/>
        </p:nvPicPr>
        <p:blipFill>
          <a:blip r:embed="rId24" cstate="print">
            <a:extLst>
              <a:ext uri="{28A0092B-C50C-407E-A947-70E740481C1C}">
                <a14:useLocalDpi xmlns:a14="http://schemas.microsoft.com/office/drawing/2010/main" val="0"/>
              </a:ext>
            </a:extLst>
          </a:blip>
          <a:stretch>
            <a:fillRect/>
          </a:stretch>
        </p:blipFill>
        <p:spPr bwMode="auto">
          <a:xfrm>
            <a:off x="7054362" y="346163"/>
            <a:ext cx="1696426" cy="553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8"/>
          <p:cNvSpPr>
            <a:spLocks noChangeShapeType="1"/>
          </p:cNvSpPr>
          <p:nvPr/>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Line 2"/>
          <p:cNvSpPr>
            <a:spLocks noChangeShapeType="1"/>
          </p:cNvSpPr>
          <p:nvPr/>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2" name="Fußzeilenplatzhalter 1"/>
          <p:cNvSpPr>
            <a:spLocks noGrp="1"/>
          </p:cNvSpPr>
          <p:nvPr>
            <p:ph type="ftr" sz="quarter" idx="3"/>
          </p:nvPr>
        </p:nvSpPr>
        <p:spPr>
          <a:xfrm>
            <a:off x="2019571" y="6444000"/>
            <a:ext cx="5176859" cy="360000"/>
          </a:xfrm>
          <a:prstGeom prst="rect">
            <a:avLst/>
          </a:prstGeom>
        </p:spPr>
        <p:txBody>
          <a:bodyPr vert="horz" lIns="91440" tIns="45720" rIns="91440" bIns="45720" rtlCol="0" anchor="ctr"/>
          <a:lstStyle>
            <a:lvl1pPr algn="ctr">
              <a:defRPr sz="1200">
                <a:solidFill>
                  <a:schemeClr val="bg2"/>
                </a:solidFill>
              </a:defRPr>
            </a:lvl1pPr>
          </a:lstStyle>
          <a:p>
            <a:r>
              <a:rPr lang="de-DE"/>
              <a:t>Universität Passau</a:t>
            </a:r>
            <a:endParaRPr lang="de-DE" dirty="0"/>
          </a:p>
        </p:txBody>
      </p:sp>
      <p:sp>
        <p:nvSpPr>
          <p:cNvPr id="6" name="Datumsplatzhalter 5"/>
          <p:cNvSpPr>
            <a:spLocks noGrp="1"/>
          </p:cNvSpPr>
          <p:nvPr>
            <p:ph type="dt" sz="half" idx="2"/>
          </p:nvPr>
        </p:nvSpPr>
        <p:spPr>
          <a:xfrm>
            <a:off x="312369" y="6444000"/>
            <a:ext cx="1739351" cy="360000"/>
          </a:xfrm>
          <a:prstGeom prst="rect">
            <a:avLst/>
          </a:prstGeom>
        </p:spPr>
        <p:txBody>
          <a:bodyPr vert="horz" lIns="90000" tIns="45720" rIns="91440" bIns="45720" rtlCol="0" anchor="ctr"/>
          <a:lstStyle>
            <a:lvl1pPr algn="l">
              <a:defRPr sz="1200">
                <a:solidFill>
                  <a:schemeClr val="bg2"/>
                </a:solidFill>
              </a:defRPr>
            </a:lvl1pPr>
          </a:lstStyle>
          <a:p>
            <a:fld id="{165D16B6-A4F2-4863-877F-733479351815}" type="datetime4">
              <a:rPr lang="de-DE" smtClean="0"/>
              <a:pPr/>
              <a:t>2. Dezember 2025</a:t>
            </a:fld>
            <a:endParaRPr lang="de-DE" dirty="0"/>
          </a:p>
        </p:txBody>
      </p:sp>
      <p:sp>
        <p:nvSpPr>
          <p:cNvPr id="7" name="Foliennummernplatzhalter 6"/>
          <p:cNvSpPr>
            <a:spLocks noGrp="1"/>
          </p:cNvSpPr>
          <p:nvPr>
            <p:ph type="sldNum" sz="quarter" idx="4"/>
          </p:nvPr>
        </p:nvSpPr>
        <p:spPr>
          <a:xfrm>
            <a:off x="8208713" y="6444000"/>
            <a:ext cx="540000" cy="360000"/>
          </a:xfrm>
          <a:prstGeom prst="rect">
            <a:avLst/>
          </a:prstGeom>
        </p:spPr>
        <p:txBody>
          <a:bodyPr vert="horz" lIns="91440" tIns="45720" rIns="91440" bIns="45720" rtlCol="0" anchor="ctr"/>
          <a:lstStyle>
            <a:lvl1pPr algn="r">
              <a:defRPr sz="1200">
                <a:solidFill>
                  <a:schemeClr val="bg2"/>
                </a:solidFill>
              </a:defRPr>
            </a:lvl1pPr>
          </a:lstStyle>
          <a:p>
            <a:fld id="{78742581-81B1-425F-B25E-3CD197136A05}" type="slidenum">
              <a:rPr lang="de-DE" smtClean="0"/>
              <a:pPr/>
              <a:t>‹Nr.›</a:t>
            </a:fld>
            <a:endParaRPr lang="de-DE" dirty="0"/>
          </a:p>
        </p:txBody>
      </p:sp>
      <p:sp>
        <p:nvSpPr>
          <p:cNvPr id="9" name="Titelplatzhalter 8"/>
          <p:cNvSpPr>
            <a:spLocks noGrp="1"/>
          </p:cNvSpPr>
          <p:nvPr>
            <p:ph type="title"/>
          </p:nvPr>
        </p:nvSpPr>
        <p:spPr>
          <a:xfrm>
            <a:off x="324000" y="176400"/>
            <a:ext cx="6476400" cy="507600"/>
          </a:xfrm>
          <a:prstGeom prst="rect">
            <a:avLst/>
          </a:prstGeom>
        </p:spPr>
        <p:txBody>
          <a:bodyPr vert="horz" lIns="91440" tIns="45720" rIns="91440" bIns="45720" rtlCol="0" anchor="b" anchorCtr="0">
            <a:normAutofit/>
          </a:bodyPr>
          <a:lstStyle/>
          <a:p>
            <a:r>
              <a:rPr lang="de-DE" dirty="0"/>
              <a:t>Titelmasterformat durch Klicken bearbeiten</a:t>
            </a:r>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6" r:id="rId5"/>
    <p:sldLayoutId id="2147483761" r:id="rId6"/>
    <p:sldLayoutId id="2147483762" r:id="rId7"/>
    <p:sldLayoutId id="2147483745" r:id="rId8"/>
    <p:sldLayoutId id="2147483747" r:id="rId9"/>
    <p:sldLayoutId id="2147483744" r:id="rId10"/>
    <p:sldLayoutId id="2147483749" r:id="rId11"/>
    <p:sldLayoutId id="2147483748" r:id="rId12"/>
    <p:sldLayoutId id="2147483750" r:id="rId13"/>
    <p:sldLayoutId id="2147483752" r:id="rId14"/>
    <p:sldLayoutId id="2147483751" r:id="rId15"/>
    <p:sldLayoutId id="2147483753" r:id="rId16"/>
    <p:sldLayoutId id="2147483760" r:id="rId17"/>
    <p:sldLayoutId id="2147483754" r:id="rId18"/>
    <p:sldLayoutId id="2147483759" r:id="rId19"/>
    <p:sldLayoutId id="2147483756" r:id="rId20"/>
    <p:sldLayoutId id="2147483755" r:id="rId21"/>
  </p:sldLayoutIdLst>
  <p:hf hdr="0"/>
  <p:txStyles>
    <p:titleStyle>
      <a:lvl1pPr algn="l" rtl="0" eaLnBrk="1" fontAlgn="base" hangingPunct="1">
        <a:lnSpc>
          <a:spcPts val="1200"/>
        </a:lnSpc>
        <a:spcBef>
          <a:spcPct val="0"/>
        </a:spcBef>
        <a:spcAft>
          <a:spcPct val="0"/>
        </a:spcAft>
        <a:defRPr sz="2200" b="1" i="1">
          <a:solidFill>
            <a:srgbClr val="7F7F7F"/>
          </a:solidFill>
          <a:latin typeface="+mj-lt"/>
          <a:ea typeface="+mj-ea"/>
          <a:cs typeface="+mj-cs"/>
        </a:defRPr>
      </a:lvl1pPr>
      <a:lvl2pPr algn="l" rtl="0" eaLnBrk="1" fontAlgn="base" hangingPunct="1">
        <a:lnSpc>
          <a:spcPts val="1200"/>
        </a:lnSpc>
        <a:spcBef>
          <a:spcPct val="0"/>
        </a:spcBef>
        <a:spcAft>
          <a:spcPct val="0"/>
        </a:spcAft>
        <a:defRPr sz="2800" b="1">
          <a:solidFill>
            <a:srgbClr val="7F7F7F"/>
          </a:solidFill>
          <a:latin typeface="Arial" charset="0"/>
        </a:defRPr>
      </a:lvl2pPr>
      <a:lvl3pPr algn="l" rtl="0" eaLnBrk="1" fontAlgn="base" hangingPunct="1">
        <a:lnSpc>
          <a:spcPts val="1200"/>
        </a:lnSpc>
        <a:spcBef>
          <a:spcPct val="0"/>
        </a:spcBef>
        <a:spcAft>
          <a:spcPct val="0"/>
        </a:spcAft>
        <a:defRPr sz="2800" b="1">
          <a:solidFill>
            <a:srgbClr val="7F7F7F"/>
          </a:solidFill>
          <a:latin typeface="Arial" charset="0"/>
        </a:defRPr>
      </a:lvl3pPr>
      <a:lvl4pPr algn="l" rtl="0" eaLnBrk="1" fontAlgn="base" hangingPunct="1">
        <a:lnSpc>
          <a:spcPts val="1200"/>
        </a:lnSpc>
        <a:spcBef>
          <a:spcPct val="0"/>
        </a:spcBef>
        <a:spcAft>
          <a:spcPct val="0"/>
        </a:spcAft>
        <a:defRPr sz="2800" b="1">
          <a:solidFill>
            <a:srgbClr val="7F7F7F"/>
          </a:solidFill>
          <a:latin typeface="Arial" charset="0"/>
        </a:defRPr>
      </a:lvl4pPr>
      <a:lvl5pPr algn="l" rtl="0" eaLnBrk="1" fontAlgn="base" hangingPunct="1">
        <a:lnSpc>
          <a:spcPts val="1200"/>
        </a:lnSpc>
        <a:spcBef>
          <a:spcPct val="0"/>
        </a:spcBef>
        <a:spcAft>
          <a:spcPct val="0"/>
        </a:spcAft>
        <a:defRPr sz="2800" b="1">
          <a:solidFill>
            <a:srgbClr val="7F7F7F"/>
          </a:solidFill>
          <a:latin typeface="Arial" charset="0"/>
        </a:defRPr>
      </a:lvl5pPr>
      <a:lvl6pPr marL="457200" algn="l" rtl="0" eaLnBrk="1" fontAlgn="base" hangingPunct="1">
        <a:spcBef>
          <a:spcPct val="0"/>
        </a:spcBef>
        <a:spcAft>
          <a:spcPct val="0"/>
        </a:spcAft>
        <a:defRPr sz="2800">
          <a:solidFill>
            <a:srgbClr val="888D8C"/>
          </a:solidFill>
          <a:latin typeface="Arial" charset="0"/>
        </a:defRPr>
      </a:lvl6pPr>
      <a:lvl7pPr marL="914400" algn="l" rtl="0" eaLnBrk="1" fontAlgn="base" hangingPunct="1">
        <a:spcBef>
          <a:spcPct val="0"/>
        </a:spcBef>
        <a:spcAft>
          <a:spcPct val="0"/>
        </a:spcAft>
        <a:defRPr sz="2800">
          <a:solidFill>
            <a:srgbClr val="888D8C"/>
          </a:solidFill>
          <a:latin typeface="Arial" charset="0"/>
        </a:defRPr>
      </a:lvl7pPr>
      <a:lvl8pPr marL="1371600" algn="l" rtl="0" eaLnBrk="1" fontAlgn="base" hangingPunct="1">
        <a:spcBef>
          <a:spcPct val="0"/>
        </a:spcBef>
        <a:spcAft>
          <a:spcPct val="0"/>
        </a:spcAft>
        <a:defRPr sz="2800">
          <a:solidFill>
            <a:srgbClr val="888D8C"/>
          </a:solidFill>
          <a:latin typeface="Arial" charset="0"/>
        </a:defRPr>
      </a:lvl8pPr>
      <a:lvl9pPr marL="1828800" algn="l" rtl="0" eaLnBrk="1" fontAlgn="base" hangingPunct="1">
        <a:spcBef>
          <a:spcPct val="0"/>
        </a:spcBef>
        <a:spcAft>
          <a:spcPct val="0"/>
        </a:spcAft>
        <a:defRPr sz="2800">
          <a:solidFill>
            <a:srgbClr val="888D8C"/>
          </a:solidFill>
          <a:latin typeface="Arial" charset="0"/>
        </a:defRPr>
      </a:lvl9pPr>
    </p:titleStyle>
    <p:bodyStyle>
      <a:lvl1pPr marL="342900" indent="-342900" algn="l" rtl="0" eaLnBrk="1" fontAlgn="base" hangingPunct="1">
        <a:spcBef>
          <a:spcPct val="20000"/>
        </a:spcBef>
        <a:spcAft>
          <a:spcPct val="0"/>
        </a:spcAft>
        <a:buChar char="•"/>
        <a:defRPr sz="24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000">
          <a:solidFill>
            <a:srgbClr val="4D4D4D"/>
          </a:solidFill>
          <a:latin typeface="+mn-lt"/>
        </a:defRPr>
      </a:lvl2pPr>
      <a:lvl3pPr marL="1143000" indent="-228600" algn="l" rtl="0" eaLnBrk="1" fontAlgn="base" hangingPunct="1">
        <a:spcBef>
          <a:spcPct val="20000"/>
        </a:spcBef>
        <a:spcAft>
          <a:spcPct val="0"/>
        </a:spcAft>
        <a:buChar char="•"/>
        <a:defRPr sz="2400">
          <a:solidFill>
            <a:srgbClr val="4D4D4D"/>
          </a:solidFill>
          <a:latin typeface="+mn-lt"/>
        </a:defRPr>
      </a:lvl3pPr>
      <a:lvl4pPr marL="1600200" indent="-228600" algn="l" rtl="0" eaLnBrk="1" fontAlgn="base" hangingPunct="1">
        <a:spcBef>
          <a:spcPct val="20000"/>
        </a:spcBef>
        <a:spcAft>
          <a:spcPct val="0"/>
        </a:spcAft>
        <a:buChar char="–"/>
        <a:defRPr sz="1600">
          <a:solidFill>
            <a:srgbClr val="4D4D4D"/>
          </a:solidFill>
          <a:latin typeface="+mn-lt"/>
        </a:defRPr>
      </a:lvl4pPr>
      <a:lvl5pPr marL="2057400" indent="-228600" algn="l" rtl="0" eaLnBrk="1" fontAlgn="base" hangingPunct="1">
        <a:spcBef>
          <a:spcPct val="20000"/>
        </a:spcBef>
        <a:spcAft>
          <a:spcPct val="0"/>
        </a:spcAft>
        <a:buChar char="»"/>
        <a:defRPr sz="1600">
          <a:solidFill>
            <a:srgbClr val="4D4D4D"/>
          </a:solidFill>
          <a:latin typeface="+mn-lt"/>
        </a:defRPr>
      </a:lvl5pPr>
      <a:lvl6pPr marL="2514600" indent="-228600" algn="l" rtl="0" eaLnBrk="1" fontAlgn="base" hangingPunct="1">
        <a:spcBef>
          <a:spcPct val="20000"/>
        </a:spcBef>
        <a:spcAft>
          <a:spcPct val="0"/>
        </a:spcAft>
        <a:buChar char="»"/>
        <a:defRPr sz="1600">
          <a:solidFill>
            <a:srgbClr val="4D4D4D"/>
          </a:solidFill>
          <a:latin typeface="+mn-lt"/>
        </a:defRPr>
      </a:lvl6pPr>
      <a:lvl7pPr marL="2971800" indent="-228600" algn="l" rtl="0" eaLnBrk="1" fontAlgn="base" hangingPunct="1">
        <a:spcBef>
          <a:spcPct val="20000"/>
        </a:spcBef>
        <a:spcAft>
          <a:spcPct val="0"/>
        </a:spcAft>
        <a:buChar char="»"/>
        <a:defRPr sz="1600">
          <a:solidFill>
            <a:srgbClr val="4D4D4D"/>
          </a:solidFill>
          <a:latin typeface="+mn-lt"/>
        </a:defRPr>
      </a:lvl7pPr>
      <a:lvl8pPr marL="3429000" indent="-228600" algn="l" rtl="0" eaLnBrk="1" fontAlgn="base" hangingPunct="1">
        <a:spcBef>
          <a:spcPct val="20000"/>
        </a:spcBef>
        <a:spcAft>
          <a:spcPct val="0"/>
        </a:spcAft>
        <a:buChar char="»"/>
        <a:defRPr sz="1600">
          <a:solidFill>
            <a:srgbClr val="4D4D4D"/>
          </a:solidFill>
          <a:latin typeface="+mn-lt"/>
        </a:defRPr>
      </a:lvl8pPr>
      <a:lvl9pPr marL="3886200" indent="-228600" algn="l" rtl="0" eaLnBrk="1" fontAlgn="base" hangingPunct="1">
        <a:spcBef>
          <a:spcPct val="20000"/>
        </a:spcBef>
        <a:spcAft>
          <a:spcPct val="0"/>
        </a:spcAft>
        <a:buChar char="»"/>
        <a:defRPr sz="1600">
          <a:solidFill>
            <a:srgbClr val="4D4D4D"/>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a:xfrm>
            <a:off x="359568" y="1268760"/>
            <a:ext cx="8424863" cy="4896544"/>
          </a:xfrm>
        </p:spPr>
        <p:txBody>
          <a:bodyPr>
            <a:normAutofit/>
          </a:bodyPr>
          <a:lstStyle/>
          <a:p>
            <a:pPr marL="0" indent="0">
              <a:buNone/>
            </a:pPr>
            <a:r>
              <a:rPr lang="de-DE" sz="1900" dirty="0">
                <a:effectLst/>
                <a:latin typeface="Helvetica" pitchFamily="2" charset="0"/>
              </a:rPr>
              <a:t>Sehr geehrte Dozierende, </a:t>
            </a:r>
          </a:p>
          <a:p>
            <a:pPr marL="0" indent="0">
              <a:buNone/>
            </a:pPr>
            <a:r>
              <a:rPr lang="de-DE" sz="1900" dirty="0">
                <a:effectLst/>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sz="1900" dirty="0">
                <a:effectLst/>
                <a:latin typeface="Helvetica" pitchFamily="2" charset="0"/>
              </a:rPr>
              <a:t>Die Folien sollen helfen, Ihre Veranstaltung gemeinsam mit den Studierenden zu gestalten und Hilfestellung für den Umgang mit Barrieren oder Vorfällen zu leisten.</a:t>
            </a:r>
          </a:p>
          <a:p>
            <a:pPr marL="0" indent="0">
              <a:buNone/>
            </a:pPr>
            <a:r>
              <a:rPr lang="de-DE" sz="1900" dirty="0">
                <a:effectLst/>
                <a:latin typeface="Helvetica" pitchFamily="2" charset="0"/>
              </a:rPr>
              <a:t>Herzlichen Dank und viele Grüße</a:t>
            </a:r>
          </a:p>
          <a:p>
            <a:pPr marL="0" indent="0">
              <a:buNone/>
            </a:pPr>
            <a:r>
              <a:rPr lang="de-DE" sz="1900" dirty="0">
                <a:effectLst/>
                <a:latin typeface="Helvetica" pitchFamily="2" charset="0"/>
              </a:rPr>
              <a:t>Ihre Stabsstelle Diversity und Gleichstellung im Namen von</a:t>
            </a:r>
          </a:p>
          <a:p>
            <a:pPr marL="0" indent="0">
              <a:buNone/>
            </a:pPr>
            <a:r>
              <a:rPr lang="de-DE" sz="1900" dirty="0">
                <a:effectLst/>
                <a:latin typeface="Helvetica" pitchFamily="2" charset="0"/>
              </a:rPr>
              <a:t>Vizepräsidentin für Internationales und </a:t>
            </a:r>
            <a:r>
              <a:rPr lang="de-DE" sz="1900" dirty="0" err="1">
                <a:effectLst/>
                <a:latin typeface="Helvetica" pitchFamily="2" charset="0"/>
              </a:rPr>
              <a:t>Diversity</a:t>
            </a:r>
            <a:r>
              <a:rPr lang="de-DE" sz="1900" dirty="0">
                <a:effectLst/>
                <a:latin typeface="Helvetica" pitchFamily="2" charset="0"/>
              </a:rPr>
              <a:t>, Prof. Dr. Christina Hansen</a:t>
            </a:r>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685560"/>
            <a:fld id="{8C584D87-7198-4C07-B06D-DAE8C5C29FC7}"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de-DE" dirty="0"/>
              <a:t>Titel des Vortrags</a:t>
            </a:r>
          </a:p>
        </p:txBody>
      </p:sp>
      <p:sp>
        <p:nvSpPr>
          <p:cNvPr id="4" name="Textplatzhalter 3"/>
          <p:cNvSpPr>
            <a:spLocks noGrp="1"/>
          </p:cNvSpPr>
          <p:nvPr>
            <p:ph type="body" sz="quarter" idx="12"/>
          </p:nvPr>
        </p:nvSpPr>
        <p:spPr/>
        <p:txBody>
          <a:bodyPr/>
          <a:lstStyle/>
          <a:p>
            <a:r>
              <a:rPr lang="de-DE" dirty="0"/>
              <a:t>Name Referent*in oder andere Infos</a:t>
            </a:r>
          </a:p>
          <a:p>
            <a:r>
              <a:rPr lang="de-DE" dirty="0"/>
              <a:t>Datum</a:t>
            </a:r>
          </a:p>
        </p:txBody>
      </p:sp>
      <p:pic>
        <p:nvPicPr>
          <p:cNvPr id="13" name="Bildplatzhalter 12"/>
          <p:cNvPicPr>
            <a:picLocks noGrp="1" noChangeAspect="1"/>
          </p:cNvPicPr>
          <p:nvPr>
            <p:ph type="pic" sz="quarter" idx="10"/>
          </p:nvPr>
        </p:nvPicPr>
        <p:blipFill>
          <a:blip r:embed="rId2" cstate="screen">
            <a:extLst>
              <a:ext uri="{28A0092B-C50C-407E-A947-70E740481C1C}">
                <a14:useLocalDpi xmlns:a14="http://schemas.microsoft.com/office/drawing/2010/main"/>
              </a:ext>
            </a:extLst>
          </a:blip>
          <a:srcRect/>
          <a:stretch>
            <a:fillRect/>
          </a:stretch>
        </p:blipFill>
        <p:spPr/>
      </p:pic>
      <p:grpSp>
        <p:nvGrpSpPr>
          <p:cNvPr id="2" name="Gruppieren 1">
            <a:extLst>
              <a:ext uri="{FF2B5EF4-FFF2-40B4-BE49-F238E27FC236}">
                <a16:creationId xmlns:a16="http://schemas.microsoft.com/office/drawing/2014/main" id="{F59DC1BB-8090-E179-125F-FAC6468ADD71}"/>
              </a:ext>
            </a:extLst>
          </p:cNvPr>
          <p:cNvGrpSpPr/>
          <p:nvPr/>
        </p:nvGrpSpPr>
        <p:grpSpPr>
          <a:xfrm>
            <a:off x="7236296" y="2349499"/>
            <a:ext cx="1914599" cy="3240000"/>
            <a:chOff x="7236296" y="2349499"/>
            <a:chExt cx="1914599" cy="3240000"/>
          </a:xfrm>
        </p:grpSpPr>
        <p:grpSp>
          <p:nvGrpSpPr>
            <p:cNvPr id="5" name="Gruppieren 4">
              <a:extLst>
                <a:ext uri="{FF2B5EF4-FFF2-40B4-BE49-F238E27FC236}">
                  <a16:creationId xmlns:a16="http://schemas.microsoft.com/office/drawing/2014/main" id="{CAD94EBB-8DA7-30E1-EFC9-C8631041293B}"/>
                </a:ext>
              </a:extLst>
            </p:cNvPr>
            <p:cNvGrpSpPr>
              <a:grpSpLocks noChangeAspect="1"/>
            </p:cNvGrpSpPr>
            <p:nvPr/>
          </p:nvGrpSpPr>
          <p:grpSpPr>
            <a:xfrm>
              <a:off x="7236296" y="2349499"/>
              <a:ext cx="1914599" cy="3240000"/>
              <a:chOff x="7681763" y="1950317"/>
              <a:chExt cx="2088232" cy="3027622"/>
            </a:xfrm>
            <a:solidFill>
              <a:srgbClr val="E58900"/>
            </a:solidFill>
          </p:grpSpPr>
          <p:sp>
            <p:nvSpPr>
              <p:cNvPr id="7" name="Rechteck 6">
                <a:extLst>
                  <a:ext uri="{FF2B5EF4-FFF2-40B4-BE49-F238E27FC236}">
                    <a16:creationId xmlns:a16="http://schemas.microsoft.com/office/drawing/2014/main" id="{B86AA219-6322-E4A0-2F56-04185CA1CC4C}"/>
                  </a:ext>
                </a:extLst>
              </p:cNvPr>
              <p:cNvSpPr/>
              <p:nvPr/>
            </p:nvSpPr>
            <p:spPr bwMode="auto">
              <a:xfrm>
                <a:off x="7681763" y="1950317"/>
                <a:ext cx="2088232" cy="3027622"/>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8" name="Textfeld 7">
                <a:extLst>
                  <a:ext uri="{FF2B5EF4-FFF2-40B4-BE49-F238E27FC236}">
                    <a16:creationId xmlns:a16="http://schemas.microsoft.com/office/drawing/2014/main" id="{5F1DD650-1321-76B3-1669-FF10AD824BC7}"/>
                  </a:ext>
                </a:extLst>
              </p:cNvPr>
              <p:cNvSpPr txBox="1"/>
              <p:nvPr/>
            </p:nvSpPr>
            <p:spPr>
              <a:xfrm>
                <a:off x="7681763" y="2016527"/>
                <a:ext cx="2088232" cy="488910"/>
              </a:xfrm>
              <a:prstGeom prst="rect">
                <a:avLst/>
              </a:prstGeom>
              <a:grpFill/>
              <a:ln>
                <a:noFill/>
              </a:ln>
            </p:spPr>
            <p:txBody>
              <a:bodyPr wrap="square" rtlCol="0">
                <a:spAutoFit/>
              </a:bodyPr>
              <a:lstStyle/>
              <a:p>
                <a:pPr algn="ctr"/>
                <a:r>
                  <a:rPr lang="de-DE" sz="1400" b="1" dirty="0"/>
                  <a:t>Fragen oder Gesprächsbedarf?</a:t>
                </a:r>
              </a:p>
            </p:txBody>
          </p:sp>
          <p:sp>
            <p:nvSpPr>
              <p:cNvPr id="9" name="Textfeld 8">
                <a:extLst>
                  <a:ext uri="{FF2B5EF4-FFF2-40B4-BE49-F238E27FC236}">
                    <a16:creationId xmlns:a16="http://schemas.microsoft.com/office/drawing/2014/main" id="{D1BD5D85-46DD-107C-4283-F3A949B0F8B9}"/>
                  </a:ext>
                </a:extLst>
              </p:cNvPr>
              <p:cNvSpPr txBox="1"/>
              <p:nvPr/>
            </p:nvSpPr>
            <p:spPr>
              <a:xfrm>
                <a:off x="7681763" y="4105776"/>
                <a:ext cx="2088232" cy="690227"/>
              </a:xfrm>
              <a:prstGeom prst="rect">
                <a:avLst/>
              </a:prstGeom>
              <a:grpFill/>
              <a:ln>
                <a:noFill/>
              </a:ln>
            </p:spPr>
            <p:txBody>
              <a:bodyPr wrap="square" rtlCol="0">
                <a:spAutoFit/>
              </a:bodyPr>
              <a:lstStyle/>
              <a:p>
                <a:pPr algn="ctr"/>
                <a:r>
                  <a:rPr lang="de-DE" sz="1400" b="1" dirty="0"/>
                  <a:t>Hier finden Sie die Anlaufstellen der Universität Passau!</a:t>
                </a:r>
              </a:p>
            </p:txBody>
          </p:sp>
        </p:grpSp>
        <p:pic>
          <p:nvPicPr>
            <p:cNvPr id="6" name="Grafik 5">
              <a:extLst>
                <a:ext uri="{FF2B5EF4-FFF2-40B4-BE49-F238E27FC236}">
                  <a16:creationId xmlns:a16="http://schemas.microsoft.com/office/drawing/2014/main" id="{58DE9953-BBA7-AA36-05EF-376DE9BEDC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8678" y="3184941"/>
              <a:ext cx="1229833" cy="1229833"/>
            </a:xfrm>
            <a:prstGeom prst="rect">
              <a:avLst/>
            </a:prstGeom>
          </p:spPr>
        </p:pic>
      </p:grpSp>
    </p:spTree>
    <p:extLst>
      <p:ext uri="{BB962C8B-B14F-4D97-AF65-F5344CB8AC3E}">
        <p14:creationId xmlns:p14="http://schemas.microsoft.com/office/powerpoint/2010/main" val="1402933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90670" y="908720"/>
            <a:ext cx="8740961" cy="5616624"/>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685560"/>
            <a:fld id="{624C1221-C886-46C6-BDD1-4D76A247E78E}"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35496" y="65903"/>
            <a:ext cx="7518563" cy="561422"/>
          </a:xfrm>
        </p:spPr>
        <p:txBody>
          <a:bodyPr>
            <a:normAutofit/>
          </a:bodyPr>
          <a:lstStyle/>
          <a:p>
            <a:r>
              <a:rPr lang="de-DE" sz="1725" dirty="0"/>
              <a:t>Hinweise zur chancengerechten Gestaltung der Lehrveranstaltung</a:t>
            </a:r>
            <a:endParaRPr lang="de-DE" sz="1725"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12369" y="908720"/>
            <a:ext cx="6304623" cy="5328591"/>
          </a:xfrm>
        </p:spPr>
        <p:txBody>
          <a:bodyPr>
            <a:normAutofit fontScale="92500"/>
          </a:bodyPr>
          <a:lstStyle/>
          <a:p>
            <a:pPr>
              <a:buFont typeface="Arial" panose="020B0604020202020204" pitchFamily="34" charset="0"/>
              <a:buChar char="•"/>
            </a:pPr>
            <a:r>
              <a:rPr lang="de-DE" sz="1800" dirty="0"/>
              <a:t>Wenn Sie an der Universität Barrieren erfahren, die sich auf Ihr erfolgreiches Studium auswirken (z.B. gesundheitliche Beeinträchtigungen oder Care-Aufgaben) sprechen Sie mich oder die zuständigen Fachstellen gerne an. Es ist möglich, bei der </a:t>
            </a:r>
            <a:r>
              <a:rPr lang="de-DE" sz="1800" b="1" dirty="0"/>
              <a:t>Gestaltung von Kursmaterialien </a:t>
            </a:r>
            <a:r>
              <a:rPr lang="de-DE" sz="1800" dirty="0"/>
              <a:t>und </a:t>
            </a:r>
            <a:r>
              <a:rPr lang="de-DE" sz="1800" b="1" dirty="0"/>
              <a:t>Unterricht</a:t>
            </a:r>
            <a:r>
              <a:rPr lang="de-DE" sz="1800" dirty="0"/>
              <a:t> darauf Rücksicht zu nehmen.</a:t>
            </a:r>
          </a:p>
          <a:p>
            <a:pPr>
              <a:buFont typeface="Arial" panose="020B0604020202020204" pitchFamily="34" charset="0"/>
              <a:buChar char="•"/>
            </a:pPr>
            <a:r>
              <a:rPr lang="de-DE" sz="1800" dirty="0"/>
              <a:t>Unter bestimmten Voraussetzungen kann ein </a:t>
            </a:r>
            <a:r>
              <a:rPr lang="de-DE" sz="1800" b="1" dirty="0"/>
              <a:t>Nachteilsausgleich</a:t>
            </a:r>
            <a:r>
              <a:rPr lang="de-DE" sz="1800" dirty="0"/>
              <a:t> für Prüfungen beantragt werden. Wenden Sie sich hierfür bitte an die Beauftragten für Studierende mit Behinderung und chronischer Erkrankung.</a:t>
            </a:r>
          </a:p>
          <a:p>
            <a:pPr>
              <a:buFont typeface="Arial" panose="020B0604020202020204" pitchFamily="34" charset="0"/>
              <a:buChar char="•"/>
            </a:pPr>
            <a:r>
              <a:rPr lang="de-DE" sz="1800" dirty="0"/>
              <a:t>Sollten Sie im Rahmen der Veranstaltung </a:t>
            </a:r>
            <a:r>
              <a:rPr lang="de-DE" sz="1800" b="1" dirty="0"/>
              <a:t>Diskriminierung</a:t>
            </a:r>
            <a:r>
              <a:rPr lang="de-DE" sz="1800" dirty="0"/>
              <a:t> erleben oder beobachten – durch Teilnehmende oder durch mich – sprechen Sie mich </a:t>
            </a:r>
            <a:r>
              <a:rPr lang="de-DE" sz="1800" dirty="0">
                <a:solidFill>
                  <a:schemeClr val="bg2">
                    <a:lumMod val="50000"/>
                  </a:schemeClr>
                </a:solidFill>
              </a:rPr>
              <a:t>bitte direkt an. Alternativ stehen Ihnen weitere </a:t>
            </a:r>
            <a:r>
              <a:rPr lang="de-DE" sz="1800" b="1" dirty="0">
                <a:solidFill>
                  <a:schemeClr val="bg2">
                    <a:lumMod val="50000"/>
                  </a:schemeClr>
                </a:solidFill>
              </a:rPr>
              <a:t>Anlaufstellen</a:t>
            </a:r>
            <a:r>
              <a:rPr lang="de-DE" sz="1800" dirty="0">
                <a:solidFill>
                  <a:schemeClr val="bg2">
                    <a:lumMod val="50000"/>
                  </a:schemeClr>
                </a:solidFill>
              </a:rPr>
              <a:t> zur Verfügung.</a:t>
            </a:r>
          </a:p>
          <a:p>
            <a:pPr>
              <a:buFont typeface="Arial" panose="020B0604020202020204" pitchFamily="34" charset="0"/>
              <a:buChar char="•"/>
            </a:pPr>
            <a:r>
              <a:rPr lang="de-DE" sz="1800" dirty="0">
                <a:solidFill>
                  <a:schemeClr val="bg2">
                    <a:lumMod val="50000"/>
                  </a:schemeClr>
                </a:solidFill>
                <a:sym typeface="Wingdings" panose="05000000000000000000" pitchFamily="2" charset="2"/>
              </a:rPr>
              <a:t>Teilen Sie mir gerne mit, mit welchem </a:t>
            </a:r>
            <a:r>
              <a:rPr lang="de-DE" sz="1800" b="1" dirty="0">
                <a:solidFill>
                  <a:schemeClr val="bg2">
                    <a:lumMod val="50000"/>
                  </a:schemeClr>
                </a:solidFill>
                <a:sym typeface="Wingdings" panose="05000000000000000000" pitchFamily="2" charset="2"/>
              </a:rPr>
              <a:t>Namen</a:t>
            </a:r>
            <a:r>
              <a:rPr lang="de-DE" sz="1800" dirty="0">
                <a:solidFill>
                  <a:schemeClr val="bg2">
                    <a:lumMod val="50000"/>
                  </a:schemeClr>
                </a:solidFill>
                <a:sym typeface="Wingdings" panose="05000000000000000000" pitchFamily="2" charset="2"/>
              </a:rPr>
              <a:t> und welchen </a:t>
            </a:r>
            <a:r>
              <a:rPr lang="de-DE" sz="1800" b="1" dirty="0">
                <a:solidFill>
                  <a:schemeClr val="bg2">
                    <a:lumMod val="50000"/>
                  </a:schemeClr>
                </a:solidFill>
                <a:sym typeface="Wingdings" panose="05000000000000000000" pitchFamily="2" charset="2"/>
              </a:rPr>
              <a:t>Pronomen</a:t>
            </a:r>
            <a:r>
              <a:rPr lang="de-DE" sz="1800" dirty="0">
                <a:solidFill>
                  <a:schemeClr val="bg2">
                    <a:lumMod val="50000"/>
                  </a:schemeClr>
                </a:solidFill>
                <a:sym typeface="Wingdings" panose="05000000000000000000" pitchFamily="2" charset="2"/>
              </a:rPr>
              <a:t> Sie angesprochen werden möchten. </a:t>
            </a:r>
            <a:endParaRPr lang="de-DE" sz="1800" dirty="0">
              <a:solidFill>
                <a:schemeClr val="bg2">
                  <a:lumMod val="50000"/>
                </a:schemeClr>
              </a:solidFill>
            </a:endParaRPr>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6876256" y="1916832"/>
            <a:ext cx="1972241" cy="3384376"/>
            <a:chOff x="7681762" y="1950317"/>
            <a:chExt cx="2088233"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2" y="2085364"/>
              <a:ext cx="2088232" cy="413000"/>
            </a:xfrm>
            <a:prstGeom prst="rect">
              <a:avLst/>
            </a:prstGeom>
            <a:noFill/>
          </p:spPr>
          <p:txBody>
            <a:bodyPr wrap="square" rtlCol="0">
              <a:spAutoFit/>
            </a:bodyPr>
            <a:lstStyle/>
            <a:p>
              <a:pPr algn="ctr"/>
              <a:r>
                <a:rPr lang="de-DE" sz="1200" b="1"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61999"/>
            </a:xfrm>
            <a:prstGeom prst="rect">
              <a:avLst/>
            </a:prstGeom>
            <a:noFill/>
          </p:spPr>
          <p:txBody>
            <a:bodyPr wrap="square" rtlCol="0">
              <a:spAutoFit/>
            </a:bodyPr>
            <a:lstStyle/>
            <a:p>
              <a:pPr algn="ctr"/>
              <a:r>
                <a:rPr lang="de-DE" sz="12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5518" y="2742809"/>
            <a:ext cx="1453715" cy="1453715"/>
          </a:xfrm>
          <a:prstGeom prst="rect">
            <a:avLst/>
          </a:prstGeom>
        </p:spPr>
      </p:pic>
      <p:sp>
        <p:nvSpPr>
          <p:cNvPr id="12" name="Datumsplatzhalter 11">
            <a:extLst>
              <a:ext uri="{FF2B5EF4-FFF2-40B4-BE49-F238E27FC236}">
                <a16:creationId xmlns:a16="http://schemas.microsoft.com/office/drawing/2014/main" id="{A2C52B01-D4F5-C6E4-2339-8FEA4E522370}"/>
              </a:ext>
            </a:extLst>
          </p:cNvPr>
          <p:cNvSpPr>
            <a:spLocks noGrp="1"/>
          </p:cNvSpPr>
          <p:nvPr>
            <p:ph type="dt" sz="half" idx="11"/>
          </p:nvPr>
        </p:nvSpPr>
        <p:spPr/>
        <p:txBody>
          <a:bodyPr/>
          <a:lstStyle/>
          <a:p>
            <a:fld id="{4A06F4DD-7252-4EF1-ADC3-85233FCEC051}" type="datetime4">
              <a:rPr lang="de-DE" smtClean="0"/>
              <a:t>2. Dezember 2025</a:t>
            </a:fld>
            <a:endParaRPr lang="de-DE" dirty="0"/>
          </a:p>
        </p:txBody>
      </p:sp>
      <p:sp>
        <p:nvSpPr>
          <p:cNvPr id="13" name="Fußzeilenplatzhalter 12">
            <a:extLst>
              <a:ext uri="{FF2B5EF4-FFF2-40B4-BE49-F238E27FC236}">
                <a16:creationId xmlns:a16="http://schemas.microsoft.com/office/drawing/2014/main" id="{CACFDDEE-6441-EF0F-86CB-4CE61EC9EB24}"/>
              </a:ext>
            </a:extLst>
          </p:cNvPr>
          <p:cNvSpPr>
            <a:spLocks noGrp="1"/>
          </p:cNvSpPr>
          <p:nvPr>
            <p:ph type="ftr" sz="quarter" idx="12"/>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F3EE0077-E974-8442-CDA4-F78CD2CED466}"/>
              </a:ext>
            </a:extLst>
          </p:cNvPr>
          <p:cNvSpPr>
            <a:spLocks noGrp="1"/>
          </p:cNvSpPr>
          <p:nvPr>
            <p:ph type="sldNum" sz="quarter" idx="13"/>
          </p:nvPr>
        </p:nvSpPr>
        <p:spPr/>
        <p:txBody>
          <a:bodyPr/>
          <a:lstStyle/>
          <a:p>
            <a:fld id="{78742581-81B1-425F-B25E-3CD197136A05}" type="slidenum">
              <a:rPr lang="de-DE" smtClean="0"/>
              <a:pPr/>
              <a:t>4</a:t>
            </a:fld>
            <a:endParaRPr lang="de-DE" dirty="0"/>
          </a:p>
        </p:txBody>
      </p:sp>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006039"/>
      </a:accent3>
      <a:accent4>
        <a:srgbClr val="78D64B"/>
      </a:accent4>
      <a:accent5>
        <a:srgbClr val="702785"/>
      </a:accent5>
      <a:accent6>
        <a:srgbClr val="005AA1"/>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GEKU.pptx" id="{836E269F-BE0F-412E-8ACC-68CD4B6B75C3}" vid="{631E3086-0A13-469E-B5A5-F861B7ADC92D}"/>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Vorlage_GEKU</Template>
  <TotalTime>0</TotalTime>
  <Words>380</Words>
  <Application>Microsoft Office PowerPoint</Application>
  <PresentationFormat>Bildschirmpräsentation (4:3)</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Courier New</vt:lpstr>
      <vt:lpstr>Helvetica</vt:lpstr>
      <vt:lpstr>Times New Roman</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1</cp:revision>
  <cp:lastPrinted>2014-07-28T11:44:42Z</cp:lastPrinted>
  <dcterms:created xsi:type="dcterms:W3CDTF">2025-12-02T08:27:08Z</dcterms:created>
  <dcterms:modified xsi:type="dcterms:W3CDTF">2025-12-02T08:28:33Z</dcterms:modified>
</cp:coreProperties>
</file>