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8" r:id="rId2"/>
    <p:sldId id="273" r:id="rId3"/>
    <p:sldId id="281" r:id="rId4"/>
    <p:sldId id="282" r:id="rId5"/>
  </p:sldIdLst>
  <p:sldSz cx="12195175" cy="6859588"/>
  <p:notesSz cx="6797675" cy="9926638"/>
  <p:defaultText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guide id="3" orient="horz" pos="2161" userDrawn="1">
          <p15:clr>
            <a:srgbClr val="A4A3A4"/>
          </p15:clr>
        </p15:guide>
        <p15:guide id="4"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400"/>
    <a:srgbClr val="7F7F7F"/>
    <a:srgbClr val="005AA1"/>
    <a:srgbClr val="BC2A33"/>
    <a:srgbClr val="006039"/>
    <a:srgbClr val="E53138"/>
    <a:srgbClr val="999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19" autoAdjust="0"/>
    <p:restoredTop sz="89803" autoAdjust="0"/>
  </p:normalViewPr>
  <p:slideViewPr>
    <p:cSldViewPr>
      <p:cViewPr varScale="1">
        <p:scale>
          <a:sx n="99" d="100"/>
          <a:sy n="99" d="100"/>
        </p:scale>
        <p:origin x="234" y="102"/>
      </p:cViewPr>
      <p:guideLst>
        <p:guide orient="horz" pos="2160"/>
        <p:guide pos="2881"/>
        <p:guide orient="horz" pos="2161"/>
        <p:guide pos="3842"/>
      </p:guideLst>
    </p:cSldViewPr>
  </p:slideViewPr>
  <p:outlineViewPr>
    <p:cViewPr>
      <p:scale>
        <a:sx n="33" d="100"/>
        <a:sy n="33" d="100"/>
      </p:scale>
      <p:origin x="0" y="-8525"/>
    </p:cViewPr>
  </p:outlineViewPr>
  <p:notesTextViewPr>
    <p:cViewPr>
      <p:scale>
        <a:sx n="3" d="2"/>
        <a:sy n="3" d="2"/>
      </p:scale>
      <p:origin x="0" y="0"/>
    </p:cViewPr>
  </p:notesTextViewPr>
  <p:sorterViewPr>
    <p:cViewPr>
      <p:scale>
        <a:sx n="100" d="100"/>
        <a:sy n="100" d="100"/>
      </p:scale>
      <p:origin x="0" y="-1757"/>
    </p:cViewPr>
  </p:sorterViewPr>
  <p:notesViewPr>
    <p:cSldViewPr>
      <p:cViewPr varScale="1">
        <p:scale>
          <a:sx n="61" d="100"/>
          <a:sy n="61" d="100"/>
        </p:scale>
        <p:origin x="240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109537-6DD8-4D70-8E12-BD185930ACAE}" type="datetimeFigureOut">
              <a:rPr lang="de-DE" smtClean="0"/>
              <a:t>02.12.2025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C7085328-5759-450C-BB1E-C55C1A0371BB}" type="slidenum">
              <a:rPr lang="de-DE" smtClean="0"/>
              <a:t>‹Nr.›</a:t>
            </a:fld>
            <a:endParaRPr lang="de-DE"/>
          </a:p>
        </p:txBody>
      </p:sp>
    </p:spTree>
    <p:extLst>
      <p:ext uri="{BB962C8B-B14F-4D97-AF65-F5344CB8AC3E}">
        <p14:creationId xmlns:p14="http://schemas.microsoft.com/office/powerpoint/2010/main" val="354596191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1</a:t>
            </a:fld>
            <a:endParaRPr lang="de-DE"/>
          </a:p>
        </p:txBody>
      </p:sp>
    </p:spTree>
    <p:extLst>
      <p:ext uri="{BB962C8B-B14F-4D97-AF65-F5344CB8AC3E}">
        <p14:creationId xmlns:p14="http://schemas.microsoft.com/office/powerpoint/2010/main" val="56244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3</a:t>
            </a:fld>
            <a:endParaRPr lang="de-DE"/>
          </a:p>
        </p:txBody>
      </p:sp>
    </p:spTree>
    <p:extLst>
      <p:ext uri="{BB962C8B-B14F-4D97-AF65-F5344CB8AC3E}">
        <p14:creationId xmlns:p14="http://schemas.microsoft.com/office/powerpoint/2010/main" val="28102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085328-5759-450C-BB1E-C55C1A0371BB}" type="slidenum">
              <a:rPr lang="de-DE" smtClean="0"/>
              <a:t>4</a:t>
            </a:fld>
            <a:endParaRPr lang="de-DE"/>
          </a:p>
        </p:txBody>
      </p:sp>
    </p:spTree>
    <p:extLst>
      <p:ext uri="{BB962C8B-B14F-4D97-AF65-F5344CB8AC3E}">
        <p14:creationId xmlns:p14="http://schemas.microsoft.com/office/powerpoint/2010/main" val="91599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1" y="2350044"/>
            <a:ext cx="12195175" cy="32408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Textplatzhalter 4"/>
          <p:cNvSpPr>
            <a:spLocks noGrp="1"/>
          </p:cNvSpPr>
          <p:nvPr>
            <p:ph type="body" sz="quarter" idx="11"/>
          </p:nvPr>
        </p:nvSpPr>
        <p:spPr>
          <a:xfrm>
            <a:off x="1200463" y="1773650"/>
            <a:ext cx="10467525" cy="576395"/>
          </a:xfrm>
          <a:prstGeom prst="rect">
            <a:avLst/>
          </a:prstGeom>
        </p:spPr>
        <p:txBody>
          <a:bodyPr lIns="0" tIns="54425" rIns="0" bIns="128563" anchor="b" anchorCtr="0"/>
          <a:lstStyle>
            <a:lvl1pPr marL="0" indent="0">
              <a:buNone/>
              <a:defRPr sz="3300" b="1">
                <a:solidFill>
                  <a:schemeClr val="bg2"/>
                </a:solidFill>
              </a:defRPr>
            </a:lvl1pPr>
          </a:lstStyle>
          <a:p>
            <a:pPr lvl="0"/>
            <a:r>
              <a:rPr lang="de-DE"/>
              <a:t>Mastertextformat bearbeiten</a:t>
            </a:r>
          </a:p>
        </p:txBody>
      </p:sp>
      <p:sp>
        <p:nvSpPr>
          <p:cNvPr id="7" name="Textplatzhalter 6"/>
          <p:cNvSpPr>
            <a:spLocks noGrp="1"/>
          </p:cNvSpPr>
          <p:nvPr>
            <p:ph type="body" sz="quarter" idx="12"/>
          </p:nvPr>
        </p:nvSpPr>
        <p:spPr>
          <a:xfrm>
            <a:off x="4945160" y="5590883"/>
            <a:ext cx="6722829" cy="863800"/>
          </a:xfrm>
          <a:prstGeom prst="rect">
            <a:avLst/>
          </a:prstGeom>
        </p:spPr>
        <p:txBody>
          <a:bodyPr lIns="108850" tIns="299981" rIns="108850" bIns="54425"/>
          <a:lstStyle>
            <a:lvl1pPr marL="0" indent="0" algn="r">
              <a:buNone/>
              <a:defRPr sz="2400"/>
            </a:lvl1pPr>
          </a:lstStyle>
          <a:p>
            <a:pPr lvl="0"/>
            <a:r>
              <a:rPr lang="de-DE"/>
              <a:t>Mastertextformat bearbeiten</a:t>
            </a:r>
          </a:p>
        </p:txBody>
      </p:sp>
    </p:spTree>
    <p:extLst>
      <p:ext uri="{BB962C8B-B14F-4D97-AF65-F5344CB8AC3E}">
        <p14:creationId xmlns:p14="http://schemas.microsoft.com/office/powerpoint/2010/main" val="390971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ilder links/grau hinterleg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0" name="Rechteck 19"/>
          <p:cNvSpPr/>
          <p:nvPr userDrawn="1"/>
        </p:nvSpPr>
        <p:spPr bwMode="auto">
          <a:xfrm>
            <a:off x="1" y="2840400"/>
            <a:ext cx="3791938" cy="1530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1" name="Rechteck 20"/>
          <p:cNvSpPr/>
          <p:nvPr userDrawn="1"/>
        </p:nvSpPr>
        <p:spPr bwMode="auto">
          <a:xfrm>
            <a:off x="3852000" y="1260000"/>
            <a:ext cx="8354175" cy="4680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3" name="Bildplatzhalter 14"/>
          <p:cNvSpPr>
            <a:spLocks noGrp="1"/>
          </p:cNvSpPr>
          <p:nvPr>
            <p:ph type="pic" sz="quarter" idx="10"/>
          </p:nvPr>
        </p:nvSpPr>
        <p:spPr>
          <a:xfrm>
            <a:off x="0" y="1260000"/>
            <a:ext cx="3791938" cy="1526400"/>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24" name="Textplatzhalter 16"/>
          <p:cNvSpPr>
            <a:spLocks noGrp="1"/>
          </p:cNvSpPr>
          <p:nvPr>
            <p:ph type="body" sz="quarter" idx="11"/>
          </p:nvPr>
        </p:nvSpPr>
        <p:spPr>
          <a:xfrm>
            <a:off x="3867786" y="1260000"/>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27" name="Foliennummernplatzhalter 10"/>
          <p:cNvSpPr txBox="1">
            <a:spLocks/>
          </p:cNvSpPr>
          <p:nvPr userDrawn="1"/>
        </p:nvSpPr>
        <p:spPr>
          <a:xfrm>
            <a:off x="10947801" y="6445493"/>
            <a:ext cx="720187" cy="360083"/>
          </a:xfrm>
          <a:prstGeom prst="rect">
            <a:avLst/>
          </a:prstGeom>
        </p:spPr>
        <p:txBody>
          <a:bodyPr vert="horz" lIns="108850" tIns="54425" rIns="108850" bIns="54425" rtlCol="0" anchor="ctr"/>
          <a:lstStyle>
            <a:defPPr>
              <a:defRPr lang="de-DE"/>
            </a:defPPr>
            <a:lvl1pPr marL="0" algn="r" defTabSz="1088502" rtl="0" eaLnBrk="1" latinLnBrk="0" hangingPunct="1">
              <a:defRPr sz="1400" kern="1200">
                <a:solidFill>
                  <a:schemeClr val="bg2"/>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fld id="{78742581-81B1-425F-B25E-3CD197136A05}" type="slidenum">
              <a:rPr lang="de-DE" smtClean="0">
                <a:solidFill>
                  <a:srgbClr val="7F7F7F"/>
                </a:solidFill>
              </a:rPr>
              <a:pPr/>
              <a:t>‹Nr.›</a:t>
            </a:fld>
            <a:endParaRPr lang="de-DE" dirty="0">
              <a:solidFill>
                <a:srgbClr val="7F7F7F"/>
              </a:solidFill>
            </a:endParaRPr>
          </a:p>
        </p:txBody>
      </p:sp>
      <p:sp>
        <p:nvSpPr>
          <p:cNvPr id="28" name="Bildplatzhalter 14"/>
          <p:cNvSpPr>
            <a:spLocks noGrp="1"/>
          </p:cNvSpPr>
          <p:nvPr>
            <p:ph type="pic" sz="quarter" idx="15"/>
          </p:nvPr>
        </p:nvSpPr>
        <p:spPr>
          <a:xfrm>
            <a:off x="1" y="4419702"/>
            <a:ext cx="3791938" cy="1526400"/>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29" name="Bildplatzhalter 14"/>
          <p:cNvSpPr>
            <a:spLocks noGrp="1"/>
          </p:cNvSpPr>
          <p:nvPr>
            <p:ph type="pic" sz="quarter" idx="16"/>
          </p:nvPr>
        </p:nvSpPr>
        <p:spPr>
          <a:xfrm>
            <a:off x="0" y="2844000"/>
            <a:ext cx="3791938" cy="113857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30"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7" name="Datumsplatzhalter 6">
            <a:extLst>
              <a:ext uri="{FF2B5EF4-FFF2-40B4-BE49-F238E27FC236}">
                <a16:creationId xmlns:a16="http://schemas.microsoft.com/office/drawing/2014/main" id="{42B7BB5D-CF57-4DD0-8219-0AAA015190BB}"/>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8" name="Fußzeilenplatzhalter 7">
            <a:extLst>
              <a:ext uri="{FF2B5EF4-FFF2-40B4-BE49-F238E27FC236}">
                <a16:creationId xmlns:a16="http://schemas.microsoft.com/office/drawing/2014/main" id="{31CC6253-48CD-43D0-9B8C-C33E20777536}"/>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9" name="Foliennummernplatzhalter 8">
            <a:extLst>
              <a:ext uri="{FF2B5EF4-FFF2-40B4-BE49-F238E27FC236}">
                <a16:creationId xmlns:a16="http://schemas.microsoft.com/office/drawing/2014/main" id="{519A4076-F741-4A41-A855-B2D9DD45E48C}"/>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10" name="Titel 9">
            <a:extLst>
              <a:ext uri="{FF2B5EF4-FFF2-40B4-BE49-F238E27FC236}">
                <a16:creationId xmlns:a16="http://schemas.microsoft.com/office/drawing/2014/main" id="{18AB73CA-66BD-4F8D-91BE-2A701161B00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1816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ilder rechts/grau hinterlegt">
    <p:spTree>
      <p:nvGrpSpPr>
        <p:cNvPr id="1" name=""/>
        <p:cNvGrpSpPr/>
        <p:nvPr/>
      </p:nvGrpSpPr>
      <p:grpSpPr>
        <a:xfrm>
          <a:off x="0" y="0"/>
          <a:ext cx="0" cy="0"/>
          <a:chOff x="0" y="0"/>
          <a:chExt cx="0" cy="0"/>
        </a:xfrm>
      </p:grpSpPr>
      <p:sp>
        <p:nvSpPr>
          <p:cNvPr id="4" name="Rechteck 3"/>
          <p:cNvSpPr/>
          <p:nvPr userDrawn="1"/>
        </p:nvSpPr>
        <p:spPr bwMode="auto">
          <a:xfrm>
            <a:off x="8403238" y="2841058"/>
            <a:ext cx="3791937" cy="151251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2" name="Rechteck 11"/>
          <p:cNvSpPr/>
          <p:nvPr userDrawn="1"/>
        </p:nvSpPr>
        <p:spPr bwMode="auto">
          <a:xfrm>
            <a:off x="1" y="1268707"/>
            <a:ext cx="8354175" cy="4682621"/>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8403240" y="4403819"/>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403239" y="2841058"/>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8"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A66C2466-6C27-48A6-9334-068D48E3D379}"/>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16AA9DE8-FE62-4437-A85B-BE13C1C85F3C}"/>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0DFAFF40-0968-4544-BA21-43B0567E4B65}"/>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D5CB82E9-0C4F-4973-9A9D-E5959EDEA44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43573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oramabild mit Text">
    <p:spTree>
      <p:nvGrpSpPr>
        <p:cNvPr id="1" name=""/>
        <p:cNvGrpSpPr/>
        <p:nvPr/>
      </p:nvGrpSpPr>
      <p:grpSpPr>
        <a:xfrm>
          <a:off x="0" y="0"/>
          <a:ext cx="0" cy="0"/>
          <a:chOff x="0" y="0"/>
          <a:chExt cx="0" cy="0"/>
        </a:xfrm>
      </p:grpSpPr>
      <p:sp>
        <p:nvSpPr>
          <p:cNvPr id="13" name="Rechteck 12"/>
          <p:cNvSpPr/>
          <p:nvPr userDrawn="1"/>
        </p:nvSpPr>
        <p:spPr bwMode="auto">
          <a:xfrm>
            <a:off x="1" y="1268708"/>
            <a:ext cx="12195175" cy="2574000"/>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2" y="1268709"/>
            <a:ext cx="11236075" cy="2592987"/>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3896103"/>
            <a:ext cx="12212113" cy="2052475"/>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6EA4A1F2-E191-421F-BEC6-C78F4E573158}"/>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F5A53D0-1D09-47DA-80F5-1CA801B2C02A}"/>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B10D3CD7-3DD7-4E8B-8223-06EA6C843630}"/>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B6380629-63AF-422A-8C93-561DF162BDFF}"/>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07900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males Panoramabild mit Text">
    <p:spTree>
      <p:nvGrpSpPr>
        <p:cNvPr id="1" name=""/>
        <p:cNvGrpSpPr/>
        <p:nvPr/>
      </p:nvGrpSpPr>
      <p:grpSpPr>
        <a:xfrm>
          <a:off x="0" y="0"/>
          <a:ext cx="0" cy="0"/>
          <a:chOff x="0" y="0"/>
          <a:chExt cx="0" cy="0"/>
        </a:xfrm>
      </p:grpSpPr>
      <p:sp>
        <p:nvSpPr>
          <p:cNvPr id="13" name="Rechteck 12"/>
          <p:cNvSpPr/>
          <p:nvPr userDrawn="1"/>
        </p:nvSpPr>
        <p:spPr bwMode="auto">
          <a:xfrm>
            <a:off x="1" y="1268707"/>
            <a:ext cx="12195175" cy="295268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2" y="1268709"/>
            <a:ext cx="11236075" cy="2592987"/>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4256185"/>
            <a:ext cx="12212113" cy="1692392"/>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D1EB8B9D-07CD-4627-8B26-39C5808D3F88}"/>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A6A6E8F5-99B2-4FFF-B1D6-98BC511398FA}"/>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61B43D1E-9597-4063-8479-76253913804B}"/>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4A90898B-CB63-4C9F-9449-E0C7DE36D0F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9634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ilder rechts">
    <p:spTree>
      <p:nvGrpSpPr>
        <p:cNvPr id="1" name=""/>
        <p:cNvGrpSpPr/>
        <p:nvPr/>
      </p:nvGrpSpPr>
      <p:grpSpPr>
        <a:xfrm>
          <a:off x="0" y="0"/>
          <a:ext cx="0" cy="0"/>
          <a:chOff x="0" y="0"/>
          <a:chExt cx="0" cy="0"/>
        </a:xfrm>
      </p:grpSpPr>
      <p:sp>
        <p:nvSpPr>
          <p:cNvPr id="5" name="Rechteck 4"/>
          <p:cNvSpPr/>
          <p:nvPr userDrawn="1"/>
        </p:nvSpPr>
        <p:spPr bwMode="auto">
          <a:xfrm>
            <a:off x="8403238" y="2841058"/>
            <a:ext cx="3791937" cy="153035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8403240" y="4403819"/>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403240" y="2841058"/>
            <a:ext cx="3791938" cy="1530354"/>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7" name="Datumsplatzhalter 6">
            <a:extLst>
              <a:ext uri="{FF2B5EF4-FFF2-40B4-BE49-F238E27FC236}">
                <a16:creationId xmlns:a16="http://schemas.microsoft.com/office/drawing/2014/main" id="{6376ACF8-9FBA-4569-A8F2-963E879AFBB4}"/>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2" name="Fußzeilenplatzhalter 11">
            <a:extLst>
              <a:ext uri="{FF2B5EF4-FFF2-40B4-BE49-F238E27FC236}">
                <a16:creationId xmlns:a16="http://schemas.microsoft.com/office/drawing/2014/main" id="{609B158F-3495-46F9-8C2D-BE637F950B61}"/>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8" name="Foliennummernplatzhalter 17">
            <a:extLst>
              <a:ext uri="{FF2B5EF4-FFF2-40B4-BE49-F238E27FC236}">
                <a16:creationId xmlns:a16="http://schemas.microsoft.com/office/drawing/2014/main" id="{2B31F97C-ED04-4F11-8125-19F8BD9AF18C}"/>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3" name="Titel 2">
            <a:extLst>
              <a:ext uri="{FF2B5EF4-FFF2-40B4-BE49-F238E27FC236}">
                <a16:creationId xmlns:a16="http://schemas.microsoft.com/office/drawing/2014/main" id="{ECD375A3-02EE-4188-9677-3C2BCF1DFDB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90134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ilder links">
    <p:spTree>
      <p:nvGrpSpPr>
        <p:cNvPr id="1" name=""/>
        <p:cNvGrpSpPr/>
        <p:nvPr/>
      </p:nvGrpSpPr>
      <p:grpSpPr>
        <a:xfrm>
          <a:off x="0" y="0"/>
          <a:ext cx="0" cy="0"/>
          <a:chOff x="0" y="0"/>
          <a:chExt cx="0" cy="0"/>
        </a:xfrm>
      </p:grpSpPr>
      <p:sp>
        <p:nvSpPr>
          <p:cNvPr id="4" name="Rechteck 3"/>
          <p:cNvSpPr/>
          <p:nvPr userDrawn="1"/>
        </p:nvSpPr>
        <p:spPr bwMode="auto">
          <a:xfrm>
            <a:off x="1" y="2844000"/>
            <a:ext cx="3791938" cy="1530354"/>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1" y="1268707"/>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791938"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lvl1pPr>
            <a:lvl2pPr>
              <a:spcBef>
                <a:spcPts val="714"/>
              </a:spcBef>
              <a:spcAft>
                <a:spcPts val="714"/>
              </a:spcAft>
              <a:defRPr sz="2100"/>
            </a:lvl2pPr>
            <a:lvl3pPr>
              <a:spcBef>
                <a:spcPts val="714"/>
              </a:spcBef>
              <a:spcAft>
                <a:spcPts val="714"/>
              </a:spcAft>
              <a:defRPr sz="1900"/>
            </a:lvl3pPr>
            <a:lvl4pPr>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Bildplatzhalter 14"/>
          <p:cNvSpPr>
            <a:spLocks noGrp="1"/>
          </p:cNvSpPr>
          <p:nvPr>
            <p:ph type="pic" sz="quarter" idx="15"/>
          </p:nvPr>
        </p:nvSpPr>
        <p:spPr>
          <a:xfrm>
            <a:off x="1" y="4414622"/>
            <a:ext cx="3791938" cy="1537556"/>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1" y="2844659"/>
            <a:ext cx="3791938" cy="1377223"/>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325BBA67-9C5F-43FA-B7EE-D96E5A59662F}"/>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BB6FB283-D4A6-484B-9F00-037E026AC461}"/>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9EA52375-2C6C-4038-BA7A-6ABBE7EC79C7}"/>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0BDF8BA0-0378-4504-B1B5-306EDA4BC4C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78318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liebiger Inhalt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5" name="Inhaltsplatzhalter 4"/>
          <p:cNvSpPr>
            <a:spLocks noGrp="1"/>
          </p:cNvSpPr>
          <p:nvPr>
            <p:ph sz="quarter" idx="15"/>
          </p:nvPr>
        </p:nvSpPr>
        <p:spPr>
          <a:xfrm>
            <a:off x="431914" y="1268708"/>
            <a:ext cx="11236075" cy="4682621"/>
          </a:xfrm>
          <a:prstGeom prst="rect">
            <a:avLst/>
          </a:prstGeom>
        </p:spPr>
        <p:txBody>
          <a:bodyPr lIns="257126" tIns="54425" rIns="108850" bIns="54425" anchor="ctr" anchorCtr="0">
            <a:normAutofit/>
          </a:bodyPr>
          <a:lstStyle>
            <a:lvl1pP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22AFEAA-1E60-4350-9E8E-57F21E0093B5}"/>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01A04EFA-9390-417D-B8F4-76B911F543AB}"/>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18943B4E-BB17-4619-BD68-0963E2360A7E}"/>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CBF6B56B-9049-4B4C-9206-DDD5ED67B997}"/>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66693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5" name="Inhaltsplatzhalter 4"/>
          <p:cNvSpPr>
            <a:spLocks noGrp="1"/>
          </p:cNvSpPr>
          <p:nvPr>
            <p:ph sz="quarter" idx="15"/>
          </p:nvPr>
        </p:nvSpPr>
        <p:spPr>
          <a:xfrm>
            <a:off x="431914" y="1773609"/>
            <a:ext cx="11236075" cy="3817273"/>
          </a:xfrm>
          <a:prstGeom prst="rect">
            <a:avLst/>
          </a:prstGeom>
        </p:spPr>
        <p:txBody>
          <a:bodyPr lIns="257126" tIns="257126" rIns="108850" bIns="54425" anchor="ctr" anchorCtr="0">
            <a:normAutofit/>
          </a:bodyPr>
          <a:lstStyle>
            <a:lvl1pP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16"/>
          </p:nvPr>
        </p:nvSpPr>
        <p:spPr>
          <a:xfrm>
            <a:off x="1181407" y="1268708"/>
            <a:ext cx="10486581"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3" name="Rechteck 12"/>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4" name="Textplatzhalter 12"/>
          <p:cNvSpPr>
            <a:spLocks noGrp="1"/>
          </p:cNvSpPr>
          <p:nvPr>
            <p:ph type="body" sz="quarter" idx="17"/>
          </p:nvPr>
        </p:nvSpPr>
        <p:spPr>
          <a:xfrm>
            <a:off x="431913" y="5590884"/>
            <a:ext cx="10486581" cy="360445"/>
          </a:xfrm>
          <a:prstGeom prst="rect">
            <a:avLst/>
          </a:prstGeom>
        </p:spPr>
        <p:txBody>
          <a:bodyPr lIns="107136" tIns="55711" rIns="108850" bIns="54425" anchor="b" anchorCtr="0">
            <a:normAutofit/>
          </a:bodyPr>
          <a:lstStyle>
            <a:lvl1pPr marL="0" indent="0">
              <a:buNone/>
              <a:defRPr sz="1700"/>
            </a:lvl1pPr>
          </a:lstStyle>
          <a:p>
            <a:pPr lvl="0"/>
            <a:r>
              <a:rPr lang="de-DE"/>
              <a:t>Mastertextformat bearbeiten</a:t>
            </a:r>
          </a:p>
        </p:txBody>
      </p:sp>
      <p:sp>
        <p:nvSpPr>
          <p:cNvPr id="15"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A40812B6-DB9F-419E-B030-B71D9C2C2F99}"/>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7776851-09E2-41E5-839E-E497E86352B2}"/>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02F9A9C1-F103-4432-BD31-BC37C40618AB}"/>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BF7C93B2-D9BD-4592-88B0-99E57C89998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18760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r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1260292"/>
            <a:ext cx="12195175" cy="4681084"/>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05C4003C-26ED-4C91-95AB-AEDD01974309}"/>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18A5DAB-14D1-4E33-A52E-8B8AC9D91477}"/>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063975F9-ED9F-461C-BC42-CD77479532C0}"/>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08FB1CEE-120A-4510-A280-C16553344CE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705567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collage Variante1">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3841000"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8DC54832-E9D8-401E-B69A-4B3460B36BFB}"/>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A3BA005A-12B1-4451-ADF5-1EFBBC336F58}"/>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D2E913A5-D948-4324-93D9-80FBAA2D6167}"/>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B62AD73E-F47E-485A-B0C3-EAD03F04122F}"/>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74053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unddesign leer">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4" y="1268708"/>
            <a:ext cx="11236075" cy="4682621"/>
          </a:xfrm>
          <a:prstGeom prst="rect">
            <a:avLst/>
          </a:prstGeom>
        </p:spPr>
        <p:txBody>
          <a:bodyPr lIns="257126" tIns="54425" rIns="108850"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itel 3">
            <a:extLst>
              <a:ext uri="{FF2B5EF4-FFF2-40B4-BE49-F238E27FC236}">
                <a16:creationId xmlns:a16="http://schemas.microsoft.com/office/drawing/2014/main" id="{8FD349B4-0F62-4FC8-9FA0-749A06EAF641}"/>
              </a:ext>
            </a:extLst>
          </p:cNvPr>
          <p:cNvSpPr>
            <a:spLocks noGrp="1"/>
          </p:cNvSpPr>
          <p:nvPr>
            <p:ph type="title"/>
          </p:nvPr>
        </p:nvSpPr>
        <p:spPr/>
        <p:txBody>
          <a:bodyPr/>
          <a:lstStyle/>
          <a:p>
            <a:r>
              <a:rPr lang="de-DE"/>
              <a:t>Mastertitelformat bearbeiten</a:t>
            </a:r>
            <a:endParaRPr lang="en-GB"/>
          </a:p>
        </p:txBody>
      </p:sp>
      <p:sp>
        <p:nvSpPr>
          <p:cNvPr id="5" name="Datumsplatzhalter 4">
            <a:extLst>
              <a:ext uri="{FF2B5EF4-FFF2-40B4-BE49-F238E27FC236}">
                <a16:creationId xmlns:a16="http://schemas.microsoft.com/office/drawing/2014/main" id="{91F816D7-FB79-44A6-85DB-A89F3702CC1C}"/>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6" name="Fußzeilenplatzhalter 5">
            <a:extLst>
              <a:ext uri="{FF2B5EF4-FFF2-40B4-BE49-F238E27FC236}">
                <a16:creationId xmlns:a16="http://schemas.microsoft.com/office/drawing/2014/main" id="{ABFCEA23-22EE-415A-ACC4-A4C9B082564A}"/>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2" name="Foliennummernplatzhalter 11">
            <a:extLst>
              <a:ext uri="{FF2B5EF4-FFF2-40B4-BE49-F238E27FC236}">
                <a16:creationId xmlns:a16="http://schemas.microsoft.com/office/drawing/2014/main" id="{9239EB0B-9B6E-41E9-918D-4EA913DD7FCF}"/>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284131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collage Variante 3">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8403238" y="3626039"/>
            <a:ext cx="3791937"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3841000"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1" y="3626039"/>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E7811EE-DD86-4713-83C2-A32665C6218D}"/>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8C61489-7CE4-4155-8725-73368B35C848}"/>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184B62AD-FB0C-4557-8D2E-62B647B811FF}"/>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0366E044-449A-4C02-8B13-BC38650762D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92080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collage Variante 2">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9" name="Titel 8">
            <a:extLst>
              <a:ext uri="{FF2B5EF4-FFF2-40B4-BE49-F238E27FC236}">
                <a16:creationId xmlns:a16="http://schemas.microsoft.com/office/drawing/2014/main" id="{3DF73160-BBBC-496F-A9C7-9A362B34EC8A}"/>
              </a:ext>
            </a:extLst>
          </p:cNvPr>
          <p:cNvSpPr>
            <a:spLocks noGrp="1"/>
          </p:cNvSpPr>
          <p:nvPr>
            <p:ph type="title"/>
          </p:nvPr>
        </p:nvSpPr>
        <p:spPr/>
        <p:txBody>
          <a:bodyPr/>
          <a:lstStyle/>
          <a:p>
            <a:r>
              <a:rPr lang="de-DE"/>
              <a:t>Mastertitelformat bearbeiten</a:t>
            </a:r>
            <a:endParaRPr lang="en-GB"/>
          </a:p>
        </p:txBody>
      </p:sp>
      <p:sp>
        <p:nvSpPr>
          <p:cNvPr id="10" name="Datumsplatzhalter 9">
            <a:extLst>
              <a:ext uri="{FF2B5EF4-FFF2-40B4-BE49-F238E27FC236}">
                <a16:creationId xmlns:a16="http://schemas.microsoft.com/office/drawing/2014/main" id="{4A06B456-0337-4308-90A0-7AA67C578198}"/>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1" name="Fußzeilenplatzhalter 10">
            <a:extLst>
              <a:ext uri="{FF2B5EF4-FFF2-40B4-BE49-F238E27FC236}">
                <a16:creationId xmlns:a16="http://schemas.microsoft.com/office/drawing/2014/main" id="{71B7C8B5-EF37-40FC-9B51-75631B604967}"/>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4" name="Foliennummernplatzhalter 13">
            <a:extLst>
              <a:ext uri="{FF2B5EF4-FFF2-40B4-BE49-F238E27FC236}">
                <a16:creationId xmlns:a16="http://schemas.microsoft.com/office/drawing/2014/main" id="{D72DE0B0-C9BD-4A39-9949-E6AC46E348A6}"/>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195333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collage Variante 4">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7"/>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3841000" y="3626039"/>
            <a:ext cx="8354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Datumsplatzhalter 14">
            <a:extLst>
              <a:ext uri="{FF2B5EF4-FFF2-40B4-BE49-F238E27FC236}">
                <a16:creationId xmlns:a16="http://schemas.microsoft.com/office/drawing/2014/main" id="{C39C1C9C-19C7-448F-9741-CBCC591699FC}"/>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16" name="Fußzeilenplatzhalter 15">
            <a:extLst>
              <a:ext uri="{FF2B5EF4-FFF2-40B4-BE49-F238E27FC236}">
                <a16:creationId xmlns:a16="http://schemas.microsoft.com/office/drawing/2014/main" id="{5E0C3B0A-CD65-4B0C-9E1F-2C76FD01E167}"/>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7" name="Foliennummernplatzhalter 16">
            <a:extLst>
              <a:ext uri="{FF2B5EF4-FFF2-40B4-BE49-F238E27FC236}">
                <a16:creationId xmlns:a16="http://schemas.microsoft.com/office/drawing/2014/main" id="{D3C77B93-59F4-4904-8189-68A1FA30299A}"/>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3" name="Titel 2">
            <a:extLst>
              <a:ext uri="{FF2B5EF4-FFF2-40B4-BE49-F238E27FC236}">
                <a16:creationId xmlns:a16="http://schemas.microsoft.com/office/drawing/2014/main" id="{ACB81BA3-240A-4A72-80E1-B438A944B616}"/>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39563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collage mit Tex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403239" y="1268706"/>
            <a:ext cx="3791938"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4" name="Rechteck 3"/>
          <p:cNvSpPr/>
          <p:nvPr userDrawn="1"/>
        </p:nvSpPr>
        <p:spPr bwMode="auto">
          <a:xfrm>
            <a:off x="1" y="1268706"/>
            <a:ext cx="8354175" cy="232253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4" name="Textplatzhalter 13"/>
          <p:cNvSpPr>
            <a:spLocks noGrp="1"/>
          </p:cNvSpPr>
          <p:nvPr>
            <p:ph type="body" sz="quarter" idx="17"/>
          </p:nvPr>
        </p:nvSpPr>
        <p:spPr>
          <a:xfrm>
            <a:off x="431546" y="1268707"/>
            <a:ext cx="7922630" cy="2322537"/>
          </a:xfrm>
          <a:prstGeom prst="rect">
            <a:avLst/>
          </a:prstGeom>
        </p:spPr>
        <p:txBody>
          <a:bodyPr lIns="257126" tIns="54425" rIns="257126" bIns="54425" anchor="ctr" anchorCtr="0">
            <a:normAutofit/>
          </a:bodyPr>
          <a:lstStyle>
            <a:lvl1pPr>
              <a:defRPr sz="2400"/>
            </a:lvl1pPr>
            <a:lvl2pPr>
              <a:defRPr sz="2100"/>
            </a:lvl2pPr>
            <a:lvl3pPr>
              <a:defRPr sz="1900"/>
            </a:lvl3pPr>
          </a:lstStyle>
          <a:p>
            <a:pPr lvl="0"/>
            <a:r>
              <a:rPr lang="de-DE"/>
              <a:t>Mastertextformat bearbeiten</a:t>
            </a:r>
          </a:p>
          <a:p>
            <a:pPr lvl="1"/>
            <a:r>
              <a:rPr lang="de-DE"/>
              <a:t>Zweite Ebene</a:t>
            </a:r>
          </a:p>
          <a:p>
            <a:pPr lvl="2"/>
            <a:r>
              <a:rPr lang="de-DE"/>
              <a:t>Dritte Ebene</a:t>
            </a:r>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944FA7EB-9C4A-4538-BC75-1DE2DAA7BFF1}"/>
              </a:ext>
            </a:extLst>
          </p:cNvPr>
          <p:cNvSpPr>
            <a:spLocks noGrp="1"/>
          </p:cNvSpPr>
          <p:nvPr>
            <p:ph type="dt" sz="half" idx="18"/>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7" name="Fußzeilenplatzhalter 6">
            <a:extLst>
              <a:ext uri="{FF2B5EF4-FFF2-40B4-BE49-F238E27FC236}">
                <a16:creationId xmlns:a16="http://schemas.microsoft.com/office/drawing/2014/main" id="{ACA4F5BB-300A-448C-B310-B9DE070CBEE1}"/>
              </a:ext>
            </a:extLst>
          </p:cNvPr>
          <p:cNvSpPr>
            <a:spLocks noGrp="1"/>
          </p:cNvSpPr>
          <p:nvPr>
            <p:ph type="ftr" sz="quarter" idx="19"/>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3" name="Foliennummernplatzhalter 12">
            <a:extLst>
              <a:ext uri="{FF2B5EF4-FFF2-40B4-BE49-F238E27FC236}">
                <a16:creationId xmlns:a16="http://schemas.microsoft.com/office/drawing/2014/main" id="{8D09DA35-697A-450A-9DF0-4147A778B455}"/>
              </a:ext>
            </a:extLst>
          </p:cNvPr>
          <p:cNvSpPr>
            <a:spLocks noGrp="1"/>
          </p:cNvSpPr>
          <p:nvPr>
            <p:ph type="sldNum" sz="quarter" idx="20"/>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CFC658C0-D60F-49E6-A4B4-E48C4E53D9B8}"/>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805442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collage Variante 5">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Bildplatzhalter 5"/>
          <p:cNvSpPr>
            <a:spLocks noGrp="1"/>
          </p:cNvSpPr>
          <p:nvPr>
            <p:ph type="pic" sz="quarter" idx="15"/>
          </p:nvPr>
        </p:nvSpPr>
        <p:spPr>
          <a:xfrm>
            <a:off x="1" y="3626039"/>
            <a:ext cx="12195175"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162126" y="1268707"/>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268707"/>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5" name="Bildplatzhalter 14"/>
          <p:cNvSpPr>
            <a:spLocks noGrp="1"/>
          </p:cNvSpPr>
          <p:nvPr>
            <p:ph type="pic" sz="quarter" idx="18"/>
          </p:nvPr>
        </p:nvSpPr>
        <p:spPr>
          <a:xfrm>
            <a:off x="4081063" y="1268706"/>
            <a:ext cx="4033050" cy="2322538"/>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BE12A7E0-4085-4E68-9F3C-30860F605F35}"/>
              </a:ext>
            </a:extLst>
          </p:cNvPr>
          <p:cNvSpPr>
            <a:spLocks noGrp="1"/>
          </p:cNvSpPr>
          <p:nvPr>
            <p:ph type="dt" sz="half" idx="19"/>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3402BD3C-162A-47C0-824A-A5C1C334A82E}"/>
              </a:ext>
            </a:extLst>
          </p:cNvPr>
          <p:cNvSpPr>
            <a:spLocks noGrp="1"/>
          </p:cNvSpPr>
          <p:nvPr>
            <p:ph type="ftr" sz="quarter" idx="20"/>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7" name="Foliennummernplatzhalter 6">
            <a:extLst>
              <a:ext uri="{FF2B5EF4-FFF2-40B4-BE49-F238E27FC236}">
                <a16:creationId xmlns:a16="http://schemas.microsoft.com/office/drawing/2014/main" id="{3E9AC749-4CAA-4F7A-B758-10081F6A0DD0}"/>
              </a:ext>
            </a:extLst>
          </p:cNvPr>
          <p:cNvSpPr>
            <a:spLocks noGrp="1"/>
          </p:cNvSpPr>
          <p:nvPr>
            <p:ph type="sldNum" sz="quarter" idx="21"/>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 8">
            <a:extLst>
              <a:ext uri="{FF2B5EF4-FFF2-40B4-BE49-F238E27FC236}">
                <a16:creationId xmlns:a16="http://schemas.microsoft.com/office/drawing/2014/main" id="{08CE5FA3-8591-4B81-8230-3F66BF71F1AA}"/>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8356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links - grau hinterlegt">
    <p:spTree>
      <p:nvGrpSpPr>
        <p:cNvPr id="1" name=""/>
        <p:cNvGrpSpPr/>
        <p:nvPr/>
      </p:nvGrpSpPr>
      <p:grpSpPr>
        <a:xfrm>
          <a:off x="0" y="0"/>
          <a:ext cx="0" cy="0"/>
          <a:chOff x="0" y="0"/>
          <a:chExt cx="0" cy="0"/>
        </a:xfrm>
      </p:grpSpPr>
      <p:sp>
        <p:nvSpPr>
          <p:cNvPr id="13" name="Rechteck 12"/>
          <p:cNvSpPr/>
          <p:nvPr userDrawn="1"/>
        </p:nvSpPr>
        <p:spPr bwMode="auto">
          <a:xfrm>
            <a:off x="3791939" y="1629153"/>
            <a:ext cx="8403237" cy="3961730"/>
          </a:xfrm>
          <a:prstGeom prst="rect">
            <a:avLst/>
          </a:prstGeom>
          <a:solidFill>
            <a:srgbClr val="DDDDDD"/>
          </a:solidFill>
          <a:ln w="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3791940" y="1629153"/>
            <a:ext cx="7876050" cy="3961730"/>
          </a:xfrm>
          <a:prstGeom prst="rect">
            <a:avLst/>
          </a:prstGeom>
        </p:spPr>
        <p:txBody>
          <a:bodyPr lIns="257126" tIns="54425" rIns="108850"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2" y="1629153"/>
            <a:ext cx="3744975" cy="396173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6" name="Titel 5">
            <a:extLst>
              <a:ext uri="{FF2B5EF4-FFF2-40B4-BE49-F238E27FC236}">
                <a16:creationId xmlns:a16="http://schemas.microsoft.com/office/drawing/2014/main" id="{F3448BA2-DBDF-45DD-971E-3BC839A52065}"/>
              </a:ext>
            </a:extLst>
          </p:cNvPr>
          <p:cNvSpPr>
            <a:spLocks noGrp="1"/>
          </p:cNvSpPr>
          <p:nvPr>
            <p:ph type="title"/>
          </p:nvPr>
        </p:nvSpPr>
        <p:spPr/>
        <p:txBody>
          <a:bodyPr/>
          <a:lstStyle/>
          <a:p>
            <a:r>
              <a:rPr lang="de-DE"/>
              <a:t>Mastertitelformat bearbeiten</a:t>
            </a:r>
            <a:endParaRPr lang="en-GB"/>
          </a:p>
        </p:txBody>
      </p:sp>
      <p:sp>
        <p:nvSpPr>
          <p:cNvPr id="8" name="Datumsplatzhalter 7">
            <a:extLst>
              <a:ext uri="{FF2B5EF4-FFF2-40B4-BE49-F238E27FC236}">
                <a16:creationId xmlns:a16="http://schemas.microsoft.com/office/drawing/2014/main" id="{24488723-A4A7-4FDC-8482-00DA6E11178F}"/>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9" name="Fußzeilenplatzhalter 8">
            <a:extLst>
              <a:ext uri="{FF2B5EF4-FFF2-40B4-BE49-F238E27FC236}">
                <a16:creationId xmlns:a16="http://schemas.microsoft.com/office/drawing/2014/main" id="{5636E281-39D6-4AEB-A978-04F635852160}"/>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11" name="Foliennummernplatzhalter 10">
            <a:extLst>
              <a:ext uri="{FF2B5EF4-FFF2-40B4-BE49-F238E27FC236}">
                <a16:creationId xmlns:a16="http://schemas.microsoft.com/office/drawing/2014/main" id="{CDA876B9-3F76-47A2-8141-EA3D315A9E93}"/>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Tree>
    <p:extLst>
      <p:ext uri="{BB962C8B-B14F-4D97-AF65-F5344CB8AC3E}">
        <p14:creationId xmlns:p14="http://schemas.microsoft.com/office/powerpoint/2010/main" val="133604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ges Bild links - grau hinterlegt">
    <p:spTree>
      <p:nvGrpSpPr>
        <p:cNvPr id="1" name=""/>
        <p:cNvGrpSpPr/>
        <p:nvPr/>
      </p:nvGrpSpPr>
      <p:grpSpPr>
        <a:xfrm>
          <a:off x="0" y="0"/>
          <a:ext cx="0" cy="0"/>
          <a:chOff x="0" y="0"/>
          <a:chExt cx="0" cy="0"/>
        </a:xfrm>
      </p:grpSpPr>
      <p:sp>
        <p:nvSpPr>
          <p:cNvPr id="13" name="Rechteck 12"/>
          <p:cNvSpPr/>
          <p:nvPr userDrawn="1"/>
        </p:nvSpPr>
        <p:spPr bwMode="auto">
          <a:xfrm>
            <a:off x="3791939" y="1268708"/>
            <a:ext cx="8403237" cy="4682621"/>
          </a:xfrm>
          <a:prstGeom prst="rect">
            <a:avLst/>
          </a:prstGeom>
          <a:solidFill>
            <a:srgbClr val="DDDDDD"/>
          </a:solidFill>
          <a:ln w="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3791940" y="1268708"/>
            <a:ext cx="7876050" cy="4682621"/>
          </a:xfrm>
          <a:prstGeom prst="rect">
            <a:avLst/>
          </a:prstGeom>
        </p:spPr>
        <p:txBody>
          <a:bodyPr lIns="257126" tIns="54425" rIns="108850"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2" y="1268707"/>
            <a:ext cx="3744975" cy="468262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814C1C7F-0F27-4F02-B0FE-1013309B6A79}"/>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2869FA6F-822A-4017-94FA-060E3C4F70A2}"/>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9D91EAB1-4803-4AD2-9087-FC24C830680D}"/>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069593B3-BAFA-42D3-8130-44CBC61F2C17}"/>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2053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echts - grau hinterlegt">
    <p:spTree>
      <p:nvGrpSpPr>
        <p:cNvPr id="1" name=""/>
        <p:cNvGrpSpPr/>
        <p:nvPr/>
      </p:nvGrpSpPr>
      <p:grpSpPr>
        <a:xfrm>
          <a:off x="0" y="0"/>
          <a:ext cx="0" cy="0"/>
          <a:chOff x="0" y="0"/>
          <a:chExt cx="0" cy="0"/>
        </a:xfrm>
      </p:grpSpPr>
      <p:sp>
        <p:nvSpPr>
          <p:cNvPr id="13" name="Rechteck 12"/>
          <p:cNvSpPr/>
          <p:nvPr userDrawn="1"/>
        </p:nvSpPr>
        <p:spPr bwMode="auto">
          <a:xfrm>
            <a:off x="1" y="1629153"/>
            <a:ext cx="8403238" cy="3961730"/>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3" y="1638680"/>
            <a:ext cx="7970531" cy="3961730"/>
          </a:xfrm>
          <a:prstGeom prst="rect">
            <a:avLst/>
          </a:prstGeom>
        </p:spPr>
        <p:txBody>
          <a:bodyPr lIns="257126" tIns="54425" rIns="257126" bIns="54425" anchor="ctr" anchorCtr="0">
            <a:normAutofit/>
          </a:bodyPr>
          <a:lstStyle>
            <a:lvl1pPr>
              <a:spcBef>
                <a:spcPts val="714"/>
              </a:spcBef>
              <a:spcAft>
                <a:spcPts val="714"/>
              </a:spcAft>
              <a:defRPr sz="2000">
                <a:solidFill>
                  <a:schemeClr val="bg1"/>
                </a:solidFill>
              </a:defRPr>
            </a:lvl1pPr>
            <a:lvl2pPr>
              <a:defRPr sz="1800">
                <a:solidFill>
                  <a:srgbClr val="4D4D4D"/>
                </a:solidFill>
              </a:defRPr>
            </a:lvl2pPr>
            <a:lvl3pPr>
              <a:defRPr sz="16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450200" y="1629153"/>
            <a:ext cx="3744975" cy="396173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798C2D4C-0FEC-4042-BD67-85E17A508396}"/>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96EBAC6E-1BED-4487-9826-E0EE598F7D55}"/>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4778D278-ECAE-4757-8EE1-C9D9940AFFF4}"/>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70D5AEA2-BBA7-45C9-97DB-07558CED6AE4}"/>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248500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ges Bild rechts - grau hinterlegt">
    <p:spTree>
      <p:nvGrpSpPr>
        <p:cNvPr id="1" name=""/>
        <p:cNvGrpSpPr/>
        <p:nvPr/>
      </p:nvGrpSpPr>
      <p:grpSpPr>
        <a:xfrm>
          <a:off x="0" y="0"/>
          <a:ext cx="0" cy="0"/>
          <a:chOff x="0" y="0"/>
          <a:chExt cx="0" cy="0"/>
        </a:xfrm>
      </p:grpSpPr>
      <p:sp>
        <p:nvSpPr>
          <p:cNvPr id="13" name="Rechteck 12"/>
          <p:cNvSpPr/>
          <p:nvPr userDrawn="1"/>
        </p:nvSpPr>
        <p:spPr bwMode="auto">
          <a:xfrm>
            <a:off x="1" y="1268708"/>
            <a:ext cx="8403238" cy="4682621"/>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DDDDDD"/>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0" name="Textplatzhalter 9"/>
          <p:cNvSpPr>
            <a:spLocks noGrp="1"/>
          </p:cNvSpPr>
          <p:nvPr>
            <p:ph type="body" sz="quarter" idx="10"/>
          </p:nvPr>
        </p:nvSpPr>
        <p:spPr>
          <a:xfrm>
            <a:off x="431913" y="1268708"/>
            <a:ext cx="7970531" cy="4682620"/>
          </a:xfrm>
          <a:prstGeom prst="rect">
            <a:avLst/>
          </a:prstGeom>
        </p:spPr>
        <p:txBody>
          <a:bodyPr lIns="257126" tIns="54425" rIns="257126" bIns="54425" anchor="ctr" anchorCtr="0">
            <a:normAutofit/>
          </a:bodyPr>
          <a:lstStyle>
            <a:lvl1pPr>
              <a:spcBef>
                <a:spcPts val="714"/>
              </a:spcBef>
              <a:spcAft>
                <a:spcPts val="714"/>
              </a:spcAft>
              <a:defRPr sz="2400">
                <a:solidFill>
                  <a:schemeClr val="bg1"/>
                </a:solidFill>
              </a:defRPr>
            </a:lvl1pPr>
            <a:lvl2pPr>
              <a:defRPr sz="2100">
                <a:solidFill>
                  <a:srgbClr val="4D4D4D"/>
                </a:solidFill>
              </a:defRPr>
            </a:lvl2pPr>
            <a:lvl3pPr>
              <a:defRPr sz="1900">
                <a:solidFill>
                  <a:srgbClr val="4D4D4D"/>
                </a:solidFill>
              </a:defRPr>
            </a:lvl3pPr>
            <a:lvl4pPr>
              <a:defRPr sz="1700">
                <a:solidFill>
                  <a:srgbClr val="4D4D4D"/>
                </a:solidFill>
              </a:defRPr>
            </a:lvl4pPr>
            <a:lvl5pPr>
              <a:defRPr sz="1400">
                <a:solidFill>
                  <a:srgbClr val="4D4D4D"/>
                </a:solidFill>
              </a:defRPr>
            </a:lvl5pPr>
          </a:lstStyle>
          <a:p>
            <a:pPr lvl="0"/>
            <a:r>
              <a:rPr lang="de-DE"/>
              <a:t>Mastertextformat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450200" y="1268707"/>
            <a:ext cx="3744975" cy="4682621"/>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0CCE4D9E-DDC0-4327-A6B5-73BABBDA66E7}"/>
              </a:ext>
            </a:extLst>
          </p:cNvPr>
          <p:cNvSpPr>
            <a:spLocks noGrp="1"/>
          </p:cNvSpPr>
          <p:nvPr>
            <p:ph type="dt" sz="half" idx="12"/>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4" name="Fußzeilenplatzhalter 3">
            <a:extLst>
              <a:ext uri="{FF2B5EF4-FFF2-40B4-BE49-F238E27FC236}">
                <a16:creationId xmlns:a16="http://schemas.microsoft.com/office/drawing/2014/main" id="{76E08F6B-8357-4502-86E0-21B258496BAE}"/>
              </a:ext>
            </a:extLst>
          </p:cNvPr>
          <p:cNvSpPr>
            <a:spLocks noGrp="1"/>
          </p:cNvSpPr>
          <p:nvPr>
            <p:ph type="ftr" sz="quarter" idx="13"/>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5" name="Foliennummernplatzhalter 4">
            <a:extLst>
              <a:ext uri="{FF2B5EF4-FFF2-40B4-BE49-F238E27FC236}">
                <a16:creationId xmlns:a16="http://schemas.microsoft.com/office/drawing/2014/main" id="{2152BE0A-0179-4395-B6EB-F38201F1F3E4}"/>
              </a:ext>
            </a:extLst>
          </p:cNvPr>
          <p:cNvSpPr>
            <a:spLocks noGrp="1"/>
          </p:cNvSpPr>
          <p:nvPr>
            <p:ph type="sldNum" sz="quarter" idx="14"/>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6" name="Titel 5">
            <a:extLst>
              <a:ext uri="{FF2B5EF4-FFF2-40B4-BE49-F238E27FC236}">
                <a16:creationId xmlns:a16="http://schemas.microsoft.com/office/drawing/2014/main" id="{040969DE-AF07-4338-BBBF-156519CF1210}"/>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134736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mit 3 Bildern">
    <p:spTree>
      <p:nvGrpSpPr>
        <p:cNvPr id="1" name=""/>
        <p:cNvGrpSpPr/>
        <p:nvPr/>
      </p:nvGrpSpPr>
      <p:grpSpPr>
        <a:xfrm>
          <a:off x="0" y="0"/>
          <a:ext cx="0" cy="0"/>
          <a:chOff x="0" y="0"/>
          <a:chExt cx="0" cy="0"/>
        </a:xfrm>
      </p:grpSpPr>
      <p:sp>
        <p:nvSpPr>
          <p:cNvPr id="4" name="Rechteck 3"/>
          <p:cNvSpPr/>
          <p:nvPr userDrawn="1"/>
        </p:nvSpPr>
        <p:spPr bwMode="auto">
          <a:xfrm>
            <a:off x="8979123" y="3175935"/>
            <a:ext cx="1824213"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6" name="Rechteck 15"/>
          <p:cNvSpPr/>
          <p:nvPr userDrawn="1"/>
        </p:nvSpPr>
        <p:spPr bwMode="auto">
          <a:xfrm>
            <a:off x="10850826" y="1773227"/>
            <a:ext cx="1344350"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979122" y="1771611"/>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1200464" y="1773227"/>
            <a:ext cx="7202776" cy="1368469"/>
          </a:xfrm>
          <a:prstGeom prst="rect">
            <a:avLst/>
          </a:prstGeom>
        </p:spPr>
        <p:txBody>
          <a:bodyPr lIns="257126" tIns="257126" rIns="257126" bIns="257126"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13" name="Textplatzhalter 12"/>
          <p:cNvSpPr>
            <a:spLocks noGrp="1"/>
          </p:cNvSpPr>
          <p:nvPr>
            <p:ph type="body" sz="quarter" idx="12"/>
          </p:nvPr>
        </p:nvSpPr>
        <p:spPr>
          <a:xfrm>
            <a:off x="1181408" y="1268708"/>
            <a:ext cx="6355888"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9" name="Bildplatzhalter 14"/>
          <p:cNvSpPr>
            <a:spLocks noGrp="1"/>
          </p:cNvSpPr>
          <p:nvPr>
            <p:ph type="pic" sz="quarter" idx="13"/>
          </p:nvPr>
        </p:nvSpPr>
        <p:spPr>
          <a:xfrm>
            <a:off x="8978861" y="3169785"/>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20" name="Bildplatzhalter 14"/>
          <p:cNvSpPr>
            <a:spLocks noGrp="1"/>
          </p:cNvSpPr>
          <p:nvPr>
            <p:ph type="pic" sz="quarter" idx="14"/>
          </p:nvPr>
        </p:nvSpPr>
        <p:spPr>
          <a:xfrm>
            <a:off x="8979122" y="4583862"/>
            <a:ext cx="1824475" cy="1368317"/>
          </a:xfrm>
          <a:prstGeom prst="rect">
            <a:avLst/>
          </a:prstGeom>
        </p:spPr>
        <p:txBody>
          <a:bodyPr lIns="108850" tIns="54425" rIns="108850" bIns="54425"/>
          <a:lstStyle>
            <a:lvl1pPr marL="0" indent="0">
              <a:buNone/>
              <a:defRPr sz="1400"/>
            </a:lvl1pPr>
          </a:lstStyle>
          <a:p>
            <a:r>
              <a:rPr lang="de-DE"/>
              <a:t>Bild durch Klicken auf Symbol hinzufügen</a:t>
            </a:r>
            <a:endParaRPr lang="de-DE" dirty="0"/>
          </a:p>
        </p:txBody>
      </p:sp>
      <p:sp>
        <p:nvSpPr>
          <p:cNvPr id="14" name="Rechteck 13"/>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32" name="Textplatzhalter 16"/>
          <p:cNvSpPr>
            <a:spLocks noGrp="1"/>
          </p:cNvSpPr>
          <p:nvPr>
            <p:ph type="body" sz="quarter" idx="15"/>
          </p:nvPr>
        </p:nvSpPr>
        <p:spPr>
          <a:xfrm>
            <a:off x="1200464" y="3141695"/>
            <a:ext cx="7202776" cy="1441164"/>
          </a:xfrm>
          <a:prstGeom prst="rect">
            <a:avLst/>
          </a:prstGeom>
        </p:spPr>
        <p:txBody>
          <a:bodyPr lIns="257126" tIns="257126" rIns="257126" bIns="257126"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33" name="Textplatzhalter 16"/>
          <p:cNvSpPr>
            <a:spLocks noGrp="1"/>
          </p:cNvSpPr>
          <p:nvPr>
            <p:ph type="body" sz="quarter" idx="16"/>
          </p:nvPr>
        </p:nvSpPr>
        <p:spPr>
          <a:xfrm>
            <a:off x="1193649" y="4594695"/>
            <a:ext cx="7202776" cy="1368469"/>
          </a:xfrm>
          <a:prstGeom prst="rect">
            <a:avLst/>
          </a:prstGeom>
        </p:spPr>
        <p:txBody>
          <a:bodyPr lIns="257126" tIns="257126" rIns="257126" bIns="54425" anchor="ctr" anchorCtr="0">
            <a:normAutofit/>
          </a:bodyPr>
          <a:lstStyle>
            <a:lvl1pPr marL="0" indent="0" algn="r">
              <a:spcBef>
                <a:spcPts val="0"/>
              </a:spcBef>
              <a:spcAft>
                <a:spcPts val="0"/>
              </a:spcAft>
              <a:buNone/>
              <a:defRPr sz="2100"/>
            </a:lvl1pPr>
            <a:lvl2pPr marL="544251" indent="0" algn="r">
              <a:spcBef>
                <a:spcPts val="0"/>
              </a:spcBef>
              <a:spcAft>
                <a:spcPts val="0"/>
              </a:spcAft>
              <a:buNone/>
              <a:defRPr sz="1900" i="1">
                <a:solidFill>
                  <a:schemeClr val="bg2"/>
                </a:solidFill>
              </a:defRPr>
            </a:lvl2pPr>
            <a:lvl3pPr>
              <a:spcBef>
                <a:spcPts val="714"/>
              </a:spcBef>
              <a:spcAft>
                <a:spcPts val="714"/>
              </a:spcAft>
              <a:defRPr sz="1700"/>
            </a:lvl3pPr>
            <a:lvl4pPr>
              <a:spcBef>
                <a:spcPts val="714"/>
              </a:spcBef>
              <a:spcAft>
                <a:spcPts val="714"/>
              </a:spcAft>
              <a:defRPr sz="1700"/>
            </a:lvl4pPr>
          </a:lstStyle>
          <a:p>
            <a:pPr lvl="0"/>
            <a:r>
              <a:rPr lang="de-DE"/>
              <a:t>Mastertextformat bearbeiten</a:t>
            </a:r>
          </a:p>
          <a:p>
            <a:pPr lvl="1"/>
            <a:r>
              <a:rPr lang="de-DE"/>
              <a:t>Zweite Ebene</a:t>
            </a:r>
          </a:p>
        </p:txBody>
      </p:sp>
      <p:sp>
        <p:nvSpPr>
          <p:cNvPr id="38" name="Rechteck 37"/>
          <p:cNvSpPr/>
          <p:nvPr userDrawn="1"/>
        </p:nvSpPr>
        <p:spPr bwMode="auto">
          <a:xfrm>
            <a:off x="10850826" y="4583012"/>
            <a:ext cx="1344350" cy="1368317"/>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21"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4A2C9055-2709-4795-9D6C-E53A3129CEEB}"/>
              </a:ext>
            </a:extLst>
          </p:cNvPr>
          <p:cNvSpPr>
            <a:spLocks noGrp="1"/>
          </p:cNvSpPr>
          <p:nvPr>
            <p:ph type="dt" sz="half" idx="17"/>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B311222-ABA6-4560-A04B-942514B15F1F}"/>
              </a:ext>
            </a:extLst>
          </p:cNvPr>
          <p:cNvSpPr>
            <a:spLocks noGrp="1"/>
          </p:cNvSpPr>
          <p:nvPr>
            <p:ph type="ftr" sz="quarter" idx="18"/>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16E0752-E304-4FFE-8A40-8FBCA52FCFEE}"/>
              </a:ext>
            </a:extLst>
          </p:cNvPr>
          <p:cNvSpPr>
            <a:spLocks noGrp="1"/>
          </p:cNvSpPr>
          <p:nvPr>
            <p:ph type="sldNum" sz="quarter" idx="19"/>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16807ED2-8AE9-4B83-BB2E-4EC3FB531B3C}"/>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40407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6" name="Rechteck 5"/>
          <p:cNvSpPr/>
          <p:nvPr userDrawn="1"/>
        </p:nvSpPr>
        <p:spPr bwMode="auto">
          <a:xfrm>
            <a:off x="0" y="1268706"/>
            <a:ext cx="6073582" cy="4682622"/>
          </a:xfrm>
          <a:prstGeom prst="rect">
            <a:avLst/>
          </a:prstGeom>
          <a:solidFill>
            <a:srgbClr val="DDDDDD"/>
          </a:solidFill>
          <a:ln w="19050" cap="flat" cmpd="sng" algn="ctr">
            <a:noFill/>
            <a:prstDash val="solid"/>
            <a:round/>
            <a:headEnd type="none" w="med" len="med"/>
            <a:tailEnd type="none" w="med" len="med"/>
          </a:ln>
          <a:effectLst/>
        </p:spPr>
        <p:txBody>
          <a:bodyPr vert="horz" wrap="square" lIns="257126" tIns="55711" rIns="25712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7" name="Rechteck 6"/>
          <p:cNvSpPr/>
          <p:nvPr userDrawn="1"/>
        </p:nvSpPr>
        <p:spPr bwMode="auto">
          <a:xfrm>
            <a:off x="6121593" y="1268707"/>
            <a:ext cx="6073582" cy="4682622"/>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normAutofit/>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9" name="Textplatzhalter 8"/>
          <p:cNvSpPr>
            <a:spLocks noGrp="1"/>
          </p:cNvSpPr>
          <p:nvPr>
            <p:ph type="body" sz="quarter" idx="13"/>
          </p:nvPr>
        </p:nvSpPr>
        <p:spPr>
          <a:xfrm>
            <a:off x="431913" y="1268708"/>
            <a:ext cx="5642386" cy="4682621"/>
          </a:xfrm>
          <a:prstGeom prst="rect">
            <a:avLst/>
          </a:prstGeom>
        </p:spPr>
        <p:txBody>
          <a:bodyPr lIns="257126" tIns="257126" rIns="257126" bIns="54425" anchor="t" anchorCtr="0">
            <a:normAutofit/>
          </a:bodyPr>
          <a:lstStyle>
            <a:lvl1pPr marL="408188" indent="-408188">
              <a:buFont typeface="Arial" panose="020B0604020202020204" pitchFamily="34" charset="0"/>
              <a:buChar cha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p:cNvSpPr>
            <a:spLocks noGrp="1"/>
          </p:cNvSpPr>
          <p:nvPr>
            <p:ph type="body" sz="quarter" idx="14"/>
          </p:nvPr>
        </p:nvSpPr>
        <p:spPr>
          <a:xfrm>
            <a:off x="6127682" y="1260768"/>
            <a:ext cx="5540307" cy="4682621"/>
          </a:xfrm>
          <a:prstGeom prst="rect">
            <a:avLst/>
          </a:prstGeom>
        </p:spPr>
        <p:txBody>
          <a:bodyPr lIns="257126" tIns="257126" rIns="0" bIns="54425" anchor="t" anchorCtr="0">
            <a:normAutofit/>
          </a:bodyPr>
          <a:lstStyle>
            <a:lvl1pPr marL="408188" indent="-408188">
              <a:buFont typeface="Arial" panose="020B0604020202020204" pitchFamily="34" charset="0"/>
              <a:buChar char="•"/>
              <a:defRPr sz="2400"/>
            </a:lvl1pPr>
            <a:lvl2pPr>
              <a:defRPr sz="2100"/>
            </a:lvl2pPr>
            <a:lvl3pPr>
              <a:defRPr sz="1900"/>
            </a:lvl3pPr>
            <a:lvl4pPr>
              <a:defRPr sz="17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1" name="Line 2">
            <a:extLst>
              <a:ext uri="{FF2B5EF4-FFF2-40B4-BE49-F238E27FC236}">
                <a16:creationId xmlns:a16="http://schemas.microsoft.com/office/drawing/2014/main" id="{06B46916-8023-4E5A-A7B5-06665206DF6B}"/>
              </a:ext>
            </a:extLst>
          </p:cNvPr>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2" name="Datumsplatzhalter 1">
            <a:extLst>
              <a:ext uri="{FF2B5EF4-FFF2-40B4-BE49-F238E27FC236}">
                <a16:creationId xmlns:a16="http://schemas.microsoft.com/office/drawing/2014/main" id="{DF7838B0-B0E1-425D-AF57-EFBC7ED3C026}"/>
              </a:ext>
            </a:extLst>
          </p:cNvPr>
          <p:cNvSpPr>
            <a:spLocks noGrp="1"/>
          </p:cNvSpPr>
          <p:nvPr>
            <p:ph type="dt" sz="half" idx="15"/>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3" name="Fußzeilenplatzhalter 2">
            <a:extLst>
              <a:ext uri="{FF2B5EF4-FFF2-40B4-BE49-F238E27FC236}">
                <a16:creationId xmlns:a16="http://schemas.microsoft.com/office/drawing/2014/main" id="{66435262-8E45-474D-BF46-F9CD808F3059}"/>
              </a:ext>
            </a:extLst>
          </p:cNvPr>
          <p:cNvSpPr>
            <a:spLocks noGrp="1"/>
          </p:cNvSpPr>
          <p:nvPr>
            <p:ph type="ftr" sz="quarter" idx="16"/>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4" name="Foliennummernplatzhalter 3">
            <a:extLst>
              <a:ext uri="{FF2B5EF4-FFF2-40B4-BE49-F238E27FC236}">
                <a16:creationId xmlns:a16="http://schemas.microsoft.com/office/drawing/2014/main" id="{78CCFCF3-2505-479F-BFAC-441A1FD1CD40}"/>
              </a:ext>
            </a:extLst>
          </p:cNvPr>
          <p:cNvSpPr>
            <a:spLocks noGrp="1"/>
          </p:cNvSpPr>
          <p:nvPr>
            <p:ph type="sldNum" sz="quarter" idx="17"/>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5" name="Titel 4">
            <a:extLst>
              <a:ext uri="{FF2B5EF4-FFF2-40B4-BE49-F238E27FC236}">
                <a16:creationId xmlns:a16="http://schemas.microsoft.com/office/drawing/2014/main" id="{2F7D42A1-4E74-4110-90E3-9C1792A74AC2}"/>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393102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ld rechts + graue Box">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40874" y="6383228"/>
            <a:ext cx="11327116"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15" name="Bildplatzhalter 14"/>
          <p:cNvSpPr>
            <a:spLocks noGrp="1"/>
          </p:cNvSpPr>
          <p:nvPr>
            <p:ph type="pic" sz="quarter" idx="10"/>
          </p:nvPr>
        </p:nvSpPr>
        <p:spPr>
          <a:xfrm>
            <a:off x="8403240" y="1629153"/>
            <a:ext cx="3791938" cy="2196145"/>
          </a:xfrm>
          <a:prstGeom prst="rect">
            <a:avLst/>
          </a:prstGeom>
        </p:spPr>
        <p:txBody>
          <a:bodyPr lIns="108850" tIns="54425" rIns="108850" bIns="54425"/>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31913" y="1629153"/>
            <a:ext cx="7971326" cy="3961730"/>
          </a:xfrm>
          <a:prstGeom prst="rect">
            <a:avLst/>
          </a:prstGeom>
        </p:spPr>
        <p:txBody>
          <a:bodyPr lIns="257126" tIns="257126" rIns="257126" bIns="54425" anchor="ctr" anchorCtr="0">
            <a:normAutofit/>
          </a:bodyPr>
          <a:lstStyle>
            <a:lvl1pPr algn="l">
              <a:spcBef>
                <a:spcPts val="714"/>
              </a:spcBef>
              <a:spcAft>
                <a:spcPts val="714"/>
              </a:spcAft>
              <a:defRPr sz="2400"/>
            </a:lvl1pPr>
            <a:lvl2pPr algn="l">
              <a:spcBef>
                <a:spcPts val="714"/>
              </a:spcBef>
              <a:spcAft>
                <a:spcPts val="714"/>
              </a:spcAft>
              <a:defRPr sz="2100"/>
            </a:lvl2pPr>
            <a:lvl3pPr algn="l">
              <a:spcBef>
                <a:spcPts val="714"/>
              </a:spcBef>
              <a:spcAft>
                <a:spcPts val="714"/>
              </a:spcAft>
              <a:defRPr sz="1900"/>
            </a:lvl3pPr>
            <a:lvl4pPr algn="l">
              <a:spcBef>
                <a:spcPts val="714"/>
              </a:spcBef>
              <a:spcAft>
                <a:spcPts val="714"/>
              </a:spcAft>
              <a:defRPr sz="17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Rechteck 3"/>
          <p:cNvSpPr/>
          <p:nvPr userDrawn="1"/>
        </p:nvSpPr>
        <p:spPr bwMode="auto">
          <a:xfrm>
            <a:off x="8403238" y="3861694"/>
            <a:ext cx="3791937" cy="1729188"/>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8" name="Rechteck 17"/>
          <p:cNvSpPr/>
          <p:nvPr userDrawn="1"/>
        </p:nvSpPr>
        <p:spPr bwMode="auto">
          <a:xfrm>
            <a:off x="1" y="1268708"/>
            <a:ext cx="1181407" cy="360445"/>
          </a:xfrm>
          <a:prstGeom prst="rect">
            <a:avLst/>
          </a:prstGeom>
          <a:solidFill>
            <a:srgbClr val="DDDDDD"/>
          </a:solidFill>
          <a:ln w="19050" cap="flat" cmpd="sng" algn="ctr">
            <a:noFill/>
            <a:prstDash val="solid"/>
            <a:round/>
            <a:headEnd type="none" w="med" len="med"/>
            <a:tailEnd type="none" w="med" len="med"/>
          </a:ln>
          <a:effectLst/>
        </p:spPr>
        <p:txBody>
          <a:bodyPr vert="horz" wrap="square" lIns="107136" tIns="55711" rIns="107136" bIns="55711" numCol="1" rtlCol="0" anchor="ctr" anchorCtr="0" compatLnSpc="1">
            <a:prstTxWarp prst="textNoShape">
              <a:avLst/>
            </a:prstTxWarp>
          </a:bodyPr>
          <a:lstStyle/>
          <a:p>
            <a:pPr algn="ctr" eaLnBrk="0" fontAlgn="base" hangingPunct="0">
              <a:spcBef>
                <a:spcPct val="20000"/>
              </a:spcBef>
              <a:spcAft>
                <a:spcPct val="0"/>
              </a:spcAft>
            </a:pPr>
            <a:endParaRPr lang="de-DE" sz="2100" dirty="0">
              <a:solidFill>
                <a:srgbClr val="000066"/>
              </a:solidFill>
              <a:cs typeface="Arial" charset="0"/>
            </a:endParaRPr>
          </a:p>
        </p:txBody>
      </p:sp>
      <p:sp>
        <p:nvSpPr>
          <p:cNvPr id="19" name="Textplatzhalter 12"/>
          <p:cNvSpPr>
            <a:spLocks noGrp="1"/>
          </p:cNvSpPr>
          <p:nvPr>
            <p:ph type="body" sz="quarter" idx="15"/>
          </p:nvPr>
        </p:nvSpPr>
        <p:spPr>
          <a:xfrm>
            <a:off x="1181408" y="1268708"/>
            <a:ext cx="6355888" cy="360445"/>
          </a:xfrm>
          <a:prstGeom prst="rect">
            <a:avLst/>
          </a:prstGeom>
        </p:spPr>
        <p:txBody>
          <a:bodyPr lIns="108850" tIns="54425" rIns="108850" bIns="54425">
            <a:normAutofit/>
          </a:bodyPr>
          <a:lstStyle>
            <a:lvl1pPr marL="0" indent="0">
              <a:buNone/>
              <a:defRPr sz="2400">
                <a:solidFill>
                  <a:schemeClr val="accent1"/>
                </a:solidFill>
              </a:defRPr>
            </a:lvl1pPr>
          </a:lstStyle>
          <a:p>
            <a:pPr lvl="0"/>
            <a:r>
              <a:rPr lang="de-DE"/>
              <a:t>Mastertextformat bearbeiten</a:t>
            </a:r>
          </a:p>
        </p:txBody>
      </p:sp>
      <p:sp>
        <p:nvSpPr>
          <p:cNvPr id="13" name="Line 8"/>
          <p:cNvSpPr>
            <a:spLocks noChangeShapeType="1"/>
          </p:cNvSpPr>
          <p:nvPr userDrawn="1"/>
        </p:nvSpPr>
        <p:spPr bwMode="auto">
          <a:xfrm>
            <a:off x="340873" y="682785"/>
            <a:ext cx="8350015" cy="16871"/>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lIns="108850" tIns="54425" rIns="108850" bIns="54425" anchor="ctr"/>
          <a:lstStyle/>
          <a:p>
            <a:pPr defTabSz="914400" fontAlgn="base">
              <a:spcBef>
                <a:spcPct val="0"/>
              </a:spcBef>
              <a:spcAft>
                <a:spcPct val="0"/>
              </a:spcAft>
              <a:defRPr/>
            </a:pPr>
            <a:endParaRPr lang="de-DE" sz="2900" dirty="0">
              <a:solidFill>
                <a:srgbClr val="FFFFFF"/>
              </a:solidFill>
            </a:endParaRPr>
          </a:p>
        </p:txBody>
      </p:sp>
      <p:sp>
        <p:nvSpPr>
          <p:cNvPr id="3" name="Datumsplatzhalter 2">
            <a:extLst>
              <a:ext uri="{FF2B5EF4-FFF2-40B4-BE49-F238E27FC236}">
                <a16:creationId xmlns:a16="http://schemas.microsoft.com/office/drawing/2014/main" id="{B8D55F7E-D10D-484B-AC29-975228A99DF9}"/>
              </a:ext>
            </a:extLst>
          </p:cNvPr>
          <p:cNvSpPr>
            <a:spLocks noGrp="1"/>
          </p:cNvSpPr>
          <p:nvPr>
            <p:ph type="dt" sz="half" idx="16"/>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7C2792FA-5AC8-46CA-88BD-B51DEF87E284}"/>
              </a:ext>
            </a:extLst>
          </p:cNvPr>
          <p:cNvSpPr>
            <a:spLocks noGrp="1"/>
          </p:cNvSpPr>
          <p:nvPr>
            <p:ph type="ftr" sz="quarter" idx="17"/>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AF5BF114-F752-4689-AF4D-F5BAE3A8F39F}"/>
              </a:ext>
            </a:extLst>
          </p:cNvPr>
          <p:cNvSpPr>
            <a:spLocks noGrp="1"/>
          </p:cNvSpPr>
          <p:nvPr>
            <p:ph type="sldNum" sz="quarter" idx="18"/>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7" name="Titel 6">
            <a:extLst>
              <a:ext uri="{FF2B5EF4-FFF2-40B4-BE49-F238E27FC236}">
                <a16:creationId xmlns:a16="http://schemas.microsoft.com/office/drawing/2014/main" id="{189D12DC-29F1-4458-A557-3BDCA928232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718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www.geku.uni-passau.de/"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a:xfrm>
            <a:off x="2693462" y="6445493"/>
            <a:ext cx="6904277" cy="360083"/>
          </a:xfrm>
          <a:prstGeom prst="rect">
            <a:avLst/>
          </a:prstGeom>
        </p:spPr>
        <p:txBody>
          <a:bodyPr vert="horz" lIns="108850" tIns="54425" rIns="108850" bIns="54425" rtlCol="0" anchor="ctr"/>
          <a:lstStyle>
            <a:lvl1pPr algn="ctr">
              <a:defRPr sz="1400">
                <a:solidFill>
                  <a:schemeClr val="bg2"/>
                </a:solidFill>
              </a:defRPr>
            </a:lvl1pPr>
          </a:lstStyle>
          <a:p>
            <a:pPr defTabSz="914400" fontAlgn="base">
              <a:spcBef>
                <a:spcPct val="0"/>
              </a:spcBef>
              <a:spcAft>
                <a:spcPct val="0"/>
              </a:spcAft>
            </a:pPr>
            <a:r>
              <a:rPr lang="de-DE" dirty="0">
                <a:solidFill>
                  <a:srgbClr val="7F7F7F"/>
                </a:solidFill>
                <a:cs typeface="Arial" charset="0"/>
              </a:rPr>
              <a:t>Universität Passau</a:t>
            </a:r>
          </a:p>
        </p:txBody>
      </p:sp>
      <p:sp>
        <p:nvSpPr>
          <p:cNvPr id="6" name="Datumsplatzhalter 5"/>
          <p:cNvSpPr>
            <a:spLocks noGrp="1"/>
          </p:cNvSpPr>
          <p:nvPr>
            <p:ph type="dt" sz="half" idx="2"/>
          </p:nvPr>
        </p:nvSpPr>
        <p:spPr>
          <a:xfrm>
            <a:off x="434030" y="6445493"/>
            <a:ext cx="2302309" cy="360083"/>
          </a:xfrm>
          <a:prstGeom prst="rect">
            <a:avLst/>
          </a:prstGeom>
        </p:spPr>
        <p:txBody>
          <a:bodyPr vert="horz" lIns="107136" tIns="54425" rIns="108850" bIns="54425" rtlCol="0" anchor="ctr"/>
          <a:lstStyle>
            <a:lvl1pPr algn="l">
              <a:defRPr sz="1400">
                <a:solidFill>
                  <a:schemeClr val="bg2"/>
                </a:solidFill>
              </a:defRPr>
            </a:lvl1p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7" name="Foliennummernplatzhalter 6"/>
          <p:cNvSpPr>
            <a:spLocks noGrp="1"/>
          </p:cNvSpPr>
          <p:nvPr>
            <p:ph type="sldNum" sz="quarter" idx="4"/>
          </p:nvPr>
        </p:nvSpPr>
        <p:spPr>
          <a:xfrm>
            <a:off x="10947801" y="6445493"/>
            <a:ext cx="720187" cy="360083"/>
          </a:xfrm>
          <a:prstGeom prst="rect">
            <a:avLst/>
          </a:prstGeom>
        </p:spPr>
        <p:txBody>
          <a:bodyPr vert="horz" lIns="108850" tIns="54425" rIns="108850" bIns="54425" rtlCol="0" anchor="ctr"/>
          <a:lstStyle>
            <a:lvl1pPr algn="r">
              <a:defRPr sz="1400">
                <a:solidFill>
                  <a:schemeClr val="bg2"/>
                </a:solidFill>
              </a:defRPr>
            </a:lvl1p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‹Nr.›</a:t>
            </a:fld>
            <a:endParaRPr lang="de-DE" dirty="0">
              <a:solidFill>
                <a:srgbClr val="7F7F7F"/>
              </a:solidFill>
              <a:cs typeface="Arial" charset="0"/>
            </a:endParaRPr>
          </a:p>
        </p:txBody>
      </p:sp>
      <p:sp>
        <p:nvSpPr>
          <p:cNvPr id="9" name="Titelplatzhalter 8"/>
          <p:cNvSpPr>
            <a:spLocks noGrp="1"/>
          </p:cNvSpPr>
          <p:nvPr>
            <p:ph type="title"/>
          </p:nvPr>
        </p:nvSpPr>
        <p:spPr>
          <a:xfrm>
            <a:off x="432113" y="176441"/>
            <a:ext cx="8637449" cy="507718"/>
          </a:xfrm>
          <a:prstGeom prst="rect">
            <a:avLst/>
          </a:prstGeom>
        </p:spPr>
        <p:txBody>
          <a:bodyPr vert="horz" lIns="108850" tIns="54425" rIns="108850" bIns="54425" rtlCol="0" anchor="b" anchorCtr="0">
            <a:normAutofit/>
          </a:bodyPr>
          <a:lstStyle/>
          <a:p>
            <a:r>
              <a:rPr lang="de-DE" dirty="0"/>
              <a:t>Titelmasterformat durch Klicken bearbeiten</a:t>
            </a:r>
          </a:p>
        </p:txBody>
      </p:sp>
      <p:pic>
        <p:nvPicPr>
          <p:cNvPr id="10" name="Picture 4" descr="Logo der Geistes- und Kulturwissenschaftlichen Fakultät der Universität Passau">
            <a:hlinkClick r:id="rId26"/>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tretch>
            <a:fillRect/>
          </a:stretch>
        </p:blipFill>
        <p:spPr bwMode="auto">
          <a:xfrm>
            <a:off x="9082953" y="138437"/>
            <a:ext cx="2787124" cy="9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192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p:txStyles>
    <p:titleStyle>
      <a:lvl1pPr algn="l" rtl="0" eaLnBrk="1" fontAlgn="base" hangingPunct="1">
        <a:lnSpc>
          <a:spcPts val="1428"/>
        </a:lnSpc>
        <a:spcBef>
          <a:spcPct val="0"/>
        </a:spcBef>
        <a:spcAft>
          <a:spcPct val="0"/>
        </a:spcAft>
        <a:defRPr sz="2600" b="1" i="1">
          <a:solidFill>
            <a:srgbClr val="7F7F7F"/>
          </a:solidFill>
          <a:latin typeface="+mj-lt"/>
          <a:ea typeface="+mj-ea"/>
          <a:cs typeface="+mj-cs"/>
        </a:defRPr>
      </a:lvl1pPr>
      <a:lvl2pPr algn="l" rtl="0" eaLnBrk="1" fontAlgn="base" hangingPunct="1">
        <a:lnSpc>
          <a:spcPts val="1428"/>
        </a:lnSpc>
        <a:spcBef>
          <a:spcPct val="0"/>
        </a:spcBef>
        <a:spcAft>
          <a:spcPct val="0"/>
        </a:spcAft>
        <a:defRPr sz="3300" b="1">
          <a:solidFill>
            <a:srgbClr val="7F7F7F"/>
          </a:solidFill>
          <a:latin typeface="Arial" charset="0"/>
        </a:defRPr>
      </a:lvl2pPr>
      <a:lvl3pPr algn="l" rtl="0" eaLnBrk="1" fontAlgn="base" hangingPunct="1">
        <a:lnSpc>
          <a:spcPts val="1428"/>
        </a:lnSpc>
        <a:spcBef>
          <a:spcPct val="0"/>
        </a:spcBef>
        <a:spcAft>
          <a:spcPct val="0"/>
        </a:spcAft>
        <a:defRPr sz="3300" b="1">
          <a:solidFill>
            <a:srgbClr val="7F7F7F"/>
          </a:solidFill>
          <a:latin typeface="Arial" charset="0"/>
        </a:defRPr>
      </a:lvl3pPr>
      <a:lvl4pPr algn="l" rtl="0" eaLnBrk="1" fontAlgn="base" hangingPunct="1">
        <a:lnSpc>
          <a:spcPts val="1428"/>
        </a:lnSpc>
        <a:spcBef>
          <a:spcPct val="0"/>
        </a:spcBef>
        <a:spcAft>
          <a:spcPct val="0"/>
        </a:spcAft>
        <a:defRPr sz="3300" b="1">
          <a:solidFill>
            <a:srgbClr val="7F7F7F"/>
          </a:solidFill>
          <a:latin typeface="Arial" charset="0"/>
        </a:defRPr>
      </a:lvl4pPr>
      <a:lvl5pPr algn="l" rtl="0" eaLnBrk="1" fontAlgn="base" hangingPunct="1">
        <a:lnSpc>
          <a:spcPts val="1428"/>
        </a:lnSpc>
        <a:spcBef>
          <a:spcPct val="0"/>
        </a:spcBef>
        <a:spcAft>
          <a:spcPct val="0"/>
        </a:spcAft>
        <a:defRPr sz="3300" b="1">
          <a:solidFill>
            <a:srgbClr val="7F7F7F"/>
          </a:solidFill>
          <a:latin typeface="Arial" charset="0"/>
        </a:defRPr>
      </a:lvl5pPr>
      <a:lvl6pPr marL="544251" algn="l" rtl="0" eaLnBrk="1" fontAlgn="base" hangingPunct="1">
        <a:spcBef>
          <a:spcPct val="0"/>
        </a:spcBef>
        <a:spcAft>
          <a:spcPct val="0"/>
        </a:spcAft>
        <a:defRPr sz="3300">
          <a:solidFill>
            <a:srgbClr val="888D8C"/>
          </a:solidFill>
          <a:latin typeface="Arial" charset="0"/>
        </a:defRPr>
      </a:lvl6pPr>
      <a:lvl7pPr marL="1088502" algn="l" rtl="0" eaLnBrk="1" fontAlgn="base" hangingPunct="1">
        <a:spcBef>
          <a:spcPct val="0"/>
        </a:spcBef>
        <a:spcAft>
          <a:spcPct val="0"/>
        </a:spcAft>
        <a:defRPr sz="3300">
          <a:solidFill>
            <a:srgbClr val="888D8C"/>
          </a:solidFill>
          <a:latin typeface="Arial" charset="0"/>
        </a:defRPr>
      </a:lvl7pPr>
      <a:lvl8pPr marL="1632753" algn="l" rtl="0" eaLnBrk="1" fontAlgn="base" hangingPunct="1">
        <a:spcBef>
          <a:spcPct val="0"/>
        </a:spcBef>
        <a:spcAft>
          <a:spcPct val="0"/>
        </a:spcAft>
        <a:defRPr sz="3300">
          <a:solidFill>
            <a:srgbClr val="888D8C"/>
          </a:solidFill>
          <a:latin typeface="Arial" charset="0"/>
        </a:defRPr>
      </a:lvl8pPr>
      <a:lvl9pPr marL="2177004" algn="l" rtl="0" eaLnBrk="1" fontAlgn="base" hangingPunct="1">
        <a:spcBef>
          <a:spcPct val="0"/>
        </a:spcBef>
        <a:spcAft>
          <a:spcPct val="0"/>
        </a:spcAft>
        <a:defRPr sz="3300">
          <a:solidFill>
            <a:srgbClr val="888D8C"/>
          </a:solidFill>
          <a:latin typeface="Arial" charset="0"/>
        </a:defRPr>
      </a:lvl9pPr>
    </p:titleStyle>
    <p:bodyStyle>
      <a:lvl1pPr marL="408188" indent="-408188" algn="l" rtl="0" eaLnBrk="1" fontAlgn="base" hangingPunct="1">
        <a:spcBef>
          <a:spcPct val="20000"/>
        </a:spcBef>
        <a:spcAft>
          <a:spcPct val="0"/>
        </a:spcAft>
        <a:buChar char="•"/>
        <a:defRPr sz="2900">
          <a:solidFill>
            <a:srgbClr val="4D4D4D"/>
          </a:solidFill>
          <a:latin typeface="+mn-lt"/>
          <a:ea typeface="+mn-ea"/>
          <a:cs typeface="+mn-cs"/>
        </a:defRPr>
      </a:lvl1pPr>
      <a:lvl2pPr marL="884408" indent="-340157" algn="l" rtl="0" eaLnBrk="1" fontAlgn="base" hangingPunct="1">
        <a:spcBef>
          <a:spcPct val="20000"/>
        </a:spcBef>
        <a:spcAft>
          <a:spcPct val="0"/>
        </a:spcAft>
        <a:buChar char="–"/>
        <a:defRPr sz="2400">
          <a:solidFill>
            <a:srgbClr val="4D4D4D"/>
          </a:solidFill>
          <a:latin typeface="+mn-lt"/>
        </a:defRPr>
      </a:lvl2pPr>
      <a:lvl3pPr marL="1360627" indent="-272125" algn="l" rtl="0" eaLnBrk="1" fontAlgn="base" hangingPunct="1">
        <a:spcBef>
          <a:spcPct val="20000"/>
        </a:spcBef>
        <a:spcAft>
          <a:spcPct val="0"/>
        </a:spcAft>
        <a:buChar char="•"/>
        <a:defRPr sz="2900">
          <a:solidFill>
            <a:srgbClr val="4D4D4D"/>
          </a:solidFill>
          <a:latin typeface="+mn-lt"/>
        </a:defRPr>
      </a:lvl3pPr>
      <a:lvl4pPr marL="1904878" indent="-272125" algn="l" rtl="0" eaLnBrk="1" fontAlgn="base" hangingPunct="1">
        <a:spcBef>
          <a:spcPct val="20000"/>
        </a:spcBef>
        <a:spcAft>
          <a:spcPct val="0"/>
        </a:spcAft>
        <a:buChar char="–"/>
        <a:defRPr sz="1900">
          <a:solidFill>
            <a:srgbClr val="4D4D4D"/>
          </a:solidFill>
          <a:latin typeface="+mn-lt"/>
        </a:defRPr>
      </a:lvl4pPr>
      <a:lvl5pPr marL="2449129" indent="-272125" algn="l" rtl="0" eaLnBrk="1" fontAlgn="base" hangingPunct="1">
        <a:spcBef>
          <a:spcPct val="20000"/>
        </a:spcBef>
        <a:spcAft>
          <a:spcPct val="0"/>
        </a:spcAft>
        <a:buChar char="»"/>
        <a:defRPr sz="1900">
          <a:solidFill>
            <a:srgbClr val="4D4D4D"/>
          </a:solidFill>
          <a:latin typeface="+mn-lt"/>
        </a:defRPr>
      </a:lvl5pPr>
      <a:lvl6pPr marL="2993380" indent="-272125" algn="l" rtl="0" eaLnBrk="1" fontAlgn="base" hangingPunct="1">
        <a:spcBef>
          <a:spcPct val="20000"/>
        </a:spcBef>
        <a:spcAft>
          <a:spcPct val="0"/>
        </a:spcAft>
        <a:buChar char="»"/>
        <a:defRPr sz="1900">
          <a:solidFill>
            <a:srgbClr val="4D4D4D"/>
          </a:solidFill>
          <a:latin typeface="+mn-lt"/>
        </a:defRPr>
      </a:lvl6pPr>
      <a:lvl7pPr marL="3537631" indent="-272125" algn="l" rtl="0" eaLnBrk="1" fontAlgn="base" hangingPunct="1">
        <a:spcBef>
          <a:spcPct val="20000"/>
        </a:spcBef>
        <a:spcAft>
          <a:spcPct val="0"/>
        </a:spcAft>
        <a:buChar char="»"/>
        <a:defRPr sz="1900">
          <a:solidFill>
            <a:srgbClr val="4D4D4D"/>
          </a:solidFill>
          <a:latin typeface="+mn-lt"/>
        </a:defRPr>
      </a:lvl7pPr>
      <a:lvl8pPr marL="4081882" indent="-272125" algn="l" rtl="0" eaLnBrk="1" fontAlgn="base" hangingPunct="1">
        <a:spcBef>
          <a:spcPct val="20000"/>
        </a:spcBef>
        <a:spcAft>
          <a:spcPct val="0"/>
        </a:spcAft>
        <a:buChar char="»"/>
        <a:defRPr sz="1900">
          <a:solidFill>
            <a:srgbClr val="4D4D4D"/>
          </a:solidFill>
          <a:latin typeface="+mn-lt"/>
        </a:defRPr>
      </a:lvl8pPr>
      <a:lvl9pPr marL="4626132" indent="-272125" algn="l" rtl="0" eaLnBrk="1" fontAlgn="base" hangingPunct="1">
        <a:spcBef>
          <a:spcPct val="20000"/>
        </a:spcBef>
        <a:spcAft>
          <a:spcPct val="0"/>
        </a:spcAft>
        <a:buChar char="»"/>
        <a:defRPr sz="1900">
          <a:solidFill>
            <a:srgbClr val="4D4D4D"/>
          </a:solidFill>
          <a:latin typeface="+mn-lt"/>
        </a:defRPr>
      </a:lvl9pPr>
    </p:bodyStyle>
    <p:other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19E5F-3EA6-9924-7DEB-AE4137EFDC99}"/>
              </a:ext>
            </a:extLst>
          </p:cNvPr>
          <p:cNvSpPr>
            <a:spLocks noGrp="1"/>
          </p:cNvSpPr>
          <p:nvPr>
            <p:ph type="body" sz="quarter" idx="10"/>
          </p:nvPr>
        </p:nvSpPr>
        <p:spPr/>
        <p:txBody>
          <a:bodyPr>
            <a:normAutofit/>
          </a:bodyPr>
          <a:lstStyle/>
          <a:p>
            <a:pPr marL="0" indent="0">
              <a:buNone/>
            </a:pPr>
            <a:r>
              <a:rPr lang="de-DE" dirty="0">
                <a:latin typeface="Helvetica" pitchFamily="2" charset="0"/>
              </a:rPr>
              <a:t>Sehr geehrte Dozierende, </a:t>
            </a:r>
          </a:p>
          <a:p>
            <a:pPr marL="0" indent="0">
              <a:buNone/>
            </a:pPr>
            <a:r>
              <a:rPr lang="de-DE" dirty="0">
                <a:latin typeface="Helvetica" pitchFamily="2" charset="0"/>
              </a:rPr>
              <a:t>Herzlichen Dank dafür, dass Sie die Informationen der folgenden Folien in Ihre Veranstaltung aufnehmen. Damit leisten Sie einen wichtigen Beitrag, um für Studierende ein offenes, gleichberechtigtes und lernförderliches Umfeld an unserer Universität zu schaffen und den respektvollen Umgang untereinander zu stärken. </a:t>
            </a:r>
          </a:p>
          <a:p>
            <a:pPr marL="0" indent="0">
              <a:buNone/>
            </a:pPr>
            <a:r>
              <a:rPr lang="de-DE" dirty="0">
                <a:latin typeface="Helvetica" pitchFamily="2" charset="0"/>
              </a:rPr>
              <a:t>Die Folien sollen helfen, Ihre Veranstaltung gemeinsam mit den Studierenden zu gestalten und Hilfestellung für den Umgang mit Barrieren oder Vorfällen zu leisten.</a:t>
            </a:r>
          </a:p>
          <a:p>
            <a:pPr marL="0" indent="0">
              <a:buNone/>
            </a:pPr>
            <a:r>
              <a:rPr lang="de-DE" dirty="0">
                <a:latin typeface="Helvetica" pitchFamily="2" charset="0"/>
              </a:rPr>
              <a:t>Herzlichen Dank und viele Grüße</a:t>
            </a:r>
          </a:p>
          <a:p>
            <a:pPr marL="0" indent="0">
              <a:buNone/>
            </a:pPr>
            <a:r>
              <a:rPr lang="de-DE" dirty="0">
                <a:latin typeface="Helvetica" pitchFamily="2" charset="0"/>
              </a:rPr>
              <a:t>Ihre Stabsstelle Diversity und Gleichstellung im Namen von</a:t>
            </a:r>
          </a:p>
          <a:p>
            <a:pPr marL="0" indent="0">
              <a:buNone/>
            </a:pPr>
            <a:r>
              <a:rPr lang="de-DE" dirty="0">
                <a:latin typeface="Helvetica" pitchFamily="2" charset="0"/>
              </a:rPr>
              <a:t>Vizepräsidentin für Internationales und Diversity, Prof. Dr. Christina Hansen</a:t>
            </a:r>
            <a:endParaRPr lang="de-DE" dirty="0">
              <a:effectLst/>
              <a:highlight>
                <a:srgbClr val="FFFF00"/>
              </a:highlight>
              <a:latin typeface="Helvetica" pitchFamily="2" charset="0"/>
            </a:endParaRPr>
          </a:p>
          <a:p>
            <a:pPr marL="0" indent="0">
              <a:buNone/>
            </a:pPr>
            <a:endParaRPr lang="de-DE" dirty="0"/>
          </a:p>
        </p:txBody>
      </p:sp>
      <p:sp>
        <p:nvSpPr>
          <p:cNvPr id="3" name="Titel 2">
            <a:extLst>
              <a:ext uri="{FF2B5EF4-FFF2-40B4-BE49-F238E27FC236}">
                <a16:creationId xmlns:a16="http://schemas.microsoft.com/office/drawing/2014/main" id="{9D5A7D80-FEC8-9A57-F720-1D17AA6B2B14}"/>
              </a:ext>
            </a:extLst>
          </p:cNvPr>
          <p:cNvSpPr>
            <a:spLocks noGrp="1"/>
          </p:cNvSpPr>
          <p:nvPr>
            <p:ph type="title"/>
          </p:nvPr>
        </p:nvSpPr>
        <p:spPr/>
        <p:txBody>
          <a:bodyPr/>
          <a:lstStyle/>
          <a:p>
            <a:r>
              <a:rPr lang="de-DE" dirty="0"/>
              <a:t>Information für Dozierende</a:t>
            </a:r>
          </a:p>
        </p:txBody>
      </p:sp>
      <p:sp>
        <p:nvSpPr>
          <p:cNvPr id="4" name="Datumsplatzhalter 3">
            <a:extLst>
              <a:ext uri="{FF2B5EF4-FFF2-40B4-BE49-F238E27FC236}">
                <a16:creationId xmlns:a16="http://schemas.microsoft.com/office/drawing/2014/main" id="{00BAFADC-512B-0319-917B-DE3282D3A357}"/>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E0E2997E-A6D0-BD44-F5C1-53E264C3C6BC}"/>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63F141EF-BB1E-491C-BDBA-D1CA0C7DEE86}"/>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1</a:t>
            </a:fld>
            <a:endParaRPr lang="de-DE" dirty="0">
              <a:solidFill>
                <a:srgbClr val="7F7F7F"/>
              </a:solidFill>
              <a:cs typeface="Arial" charset="0"/>
            </a:endParaRPr>
          </a:p>
        </p:txBody>
      </p:sp>
    </p:spTree>
    <p:extLst>
      <p:ext uri="{BB962C8B-B14F-4D97-AF65-F5344CB8AC3E}">
        <p14:creationId xmlns:p14="http://schemas.microsoft.com/office/powerpoint/2010/main" val="230521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1"/>
          </p:nvPr>
        </p:nvSpPr>
        <p:spPr/>
        <p:txBody>
          <a:bodyPr/>
          <a:lstStyle/>
          <a:p>
            <a:r>
              <a:rPr lang="de-DE" dirty="0"/>
              <a:t>Titel des Vortrags</a:t>
            </a:r>
          </a:p>
        </p:txBody>
      </p:sp>
      <p:sp>
        <p:nvSpPr>
          <p:cNvPr id="7" name="Textplatzhalter 6"/>
          <p:cNvSpPr>
            <a:spLocks noGrp="1"/>
          </p:cNvSpPr>
          <p:nvPr>
            <p:ph type="body" sz="quarter" idx="12"/>
          </p:nvPr>
        </p:nvSpPr>
        <p:spPr/>
        <p:txBody>
          <a:bodyPr/>
          <a:lstStyle/>
          <a:p>
            <a:r>
              <a:rPr lang="de-DE" sz="2200" dirty="0"/>
              <a:t>Name Referent*in oder andere Infos</a:t>
            </a:r>
          </a:p>
          <a:p>
            <a:r>
              <a:rPr lang="de-DE" sz="2200" dirty="0"/>
              <a:t>Datum</a:t>
            </a:r>
          </a:p>
        </p:txBody>
      </p:sp>
      <p:pic>
        <p:nvPicPr>
          <p:cNvPr id="10" name="Bildplatzhalt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219" r="8219"/>
          <a:stretch>
            <a:fillRect/>
          </a:stretch>
        </p:blipFill>
        <p:spPr/>
      </p:pic>
      <p:grpSp>
        <p:nvGrpSpPr>
          <p:cNvPr id="2" name="Gruppieren 1">
            <a:extLst>
              <a:ext uri="{FF2B5EF4-FFF2-40B4-BE49-F238E27FC236}">
                <a16:creationId xmlns:a16="http://schemas.microsoft.com/office/drawing/2014/main" id="{55FF6105-03D2-4C92-5BF1-B83933178FCC}"/>
              </a:ext>
            </a:extLst>
          </p:cNvPr>
          <p:cNvGrpSpPr/>
          <p:nvPr/>
        </p:nvGrpSpPr>
        <p:grpSpPr>
          <a:xfrm>
            <a:off x="10280575" y="2350043"/>
            <a:ext cx="1914599" cy="3240000"/>
            <a:chOff x="7236296" y="2349499"/>
            <a:chExt cx="1914599" cy="3240000"/>
          </a:xfrm>
        </p:grpSpPr>
        <p:grpSp>
          <p:nvGrpSpPr>
            <p:cNvPr id="3" name="Gruppieren 2">
              <a:extLst>
                <a:ext uri="{FF2B5EF4-FFF2-40B4-BE49-F238E27FC236}">
                  <a16:creationId xmlns:a16="http://schemas.microsoft.com/office/drawing/2014/main" id="{59C3636A-BC2E-03EA-0D40-88C27B277CEC}"/>
                </a:ext>
              </a:extLst>
            </p:cNvPr>
            <p:cNvGrpSpPr>
              <a:grpSpLocks noChangeAspect="1"/>
            </p:cNvGrpSpPr>
            <p:nvPr/>
          </p:nvGrpSpPr>
          <p:grpSpPr>
            <a:xfrm>
              <a:off x="7236296" y="2349499"/>
              <a:ext cx="1914599" cy="3240000"/>
              <a:chOff x="7681763" y="1950317"/>
              <a:chExt cx="2088232" cy="3027622"/>
            </a:xfrm>
            <a:solidFill>
              <a:srgbClr val="E58900"/>
            </a:solidFill>
          </p:grpSpPr>
          <p:sp>
            <p:nvSpPr>
              <p:cNvPr id="5" name="Rechteck 4">
                <a:extLst>
                  <a:ext uri="{FF2B5EF4-FFF2-40B4-BE49-F238E27FC236}">
                    <a16:creationId xmlns:a16="http://schemas.microsoft.com/office/drawing/2014/main" id="{DC136635-4112-C5C8-6422-B83129FC33A8}"/>
                  </a:ext>
                </a:extLst>
              </p:cNvPr>
              <p:cNvSpPr/>
              <p:nvPr/>
            </p:nvSpPr>
            <p:spPr bwMode="auto">
              <a:xfrm>
                <a:off x="7681763" y="1950317"/>
                <a:ext cx="2088232" cy="3027622"/>
              </a:xfrm>
              <a:prstGeom prst="rect">
                <a:avLst/>
              </a:prstGeom>
              <a:grpFill/>
              <a:ln w="19050" cap="flat" cmpd="sng" algn="ctr">
                <a:noFill/>
                <a:prstDash val="solid"/>
                <a:round/>
                <a:headEnd type="none" w="med" len="med"/>
                <a:tailEnd type="none" w="med" len="med"/>
              </a:ln>
              <a:effectLst/>
            </p:spPr>
            <p:txBody>
              <a:bodyPr vert="horz" wrap="square" lIns="67482" tIns="35091" rIns="67482" bIns="35091" numCol="1" rtlCol="0" anchor="ctr" anchorCtr="0" compatLnSpc="1">
                <a:prstTxWarp prst="textNoShape">
                  <a:avLst/>
                </a:prstTxWarp>
              </a:bodyPr>
              <a:lstStyle/>
              <a:p>
                <a:pPr algn="ctr" defTabSz="685560" eaLnBrk="0" hangingPunct="0">
                  <a:spcBef>
                    <a:spcPct val="20000"/>
                  </a:spcBef>
                </a:pPr>
                <a:endParaRPr lang="de-DE" sz="1350">
                  <a:solidFill>
                    <a:srgbClr val="000066"/>
                  </a:solidFill>
                </a:endParaRPr>
              </a:p>
            </p:txBody>
          </p:sp>
          <p:sp>
            <p:nvSpPr>
              <p:cNvPr id="8" name="Textfeld 7">
                <a:extLst>
                  <a:ext uri="{FF2B5EF4-FFF2-40B4-BE49-F238E27FC236}">
                    <a16:creationId xmlns:a16="http://schemas.microsoft.com/office/drawing/2014/main" id="{5BE3F254-0165-8646-3E0B-5AA001E9379F}"/>
                  </a:ext>
                </a:extLst>
              </p:cNvPr>
              <p:cNvSpPr txBox="1"/>
              <p:nvPr/>
            </p:nvSpPr>
            <p:spPr>
              <a:xfrm>
                <a:off x="7681763" y="2016527"/>
                <a:ext cx="2088232" cy="488910"/>
              </a:xfrm>
              <a:prstGeom prst="rect">
                <a:avLst/>
              </a:prstGeom>
              <a:grpFill/>
              <a:ln>
                <a:noFill/>
              </a:ln>
            </p:spPr>
            <p:txBody>
              <a:bodyPr wrap="square" rtlCol="0">
                <a:spAutoFit/>
              </a:bodyPr>
              <a:lstStyle/>
              <a:p>
                <a:pPr algn="ctr"/>
                <a:r>
                  <a:rPr lang="de-DE" sz="1400" b="1" dirty="0"/>
                  <a:t>Fragen oder Gesprächsbedarf?</a:t>
                </a:r>
              </a:p>
            </p:txBody>
          </p:sp>
          <p:sp>
            <p:nvSpPr>
              <p:cNvPr id="9" name="Textfeld 8">
                <a:extLst>
                  <a:ext uri="{FF2B5EF4-FFF2-40B4-BE49-F238E27FC236}">
                    <a16:creationId xmlns:a16="http://schemas.microsoft.com/office/drawing/2014/main" id="{6DFD4125-CC05-AFFC-9B3D-B6FA631F2A47}"/>
                  </a:ext>
                </a:extLst>
              </p:cNvPr>
              <p:cNvSpPr txBox="1"/>
              <p:nvPr/>
            </p:nvSpPr>
            <p:spPr>
              <a:xfrm>
                <a:off x="7681763" y="4105776"/>
                <a:ext cx="2088232" cy="690227"/>
              </a:xfrm>
              <a:prstGeom prst="rect">
                <a:avLst/>
              </a:prstGeom>
              <a:grpFill/>
              <a:ln>
                <a:noFill/>
              </a:ln>
            </p:spPr>
            <p:txBody>
              <a:bodyPr wrap="square" rtlCol="0">
                <a:spAutoFit/>
              </a:bodyPr>
              <a:lstStyle/>
              <a:p>
                <a:pPr algn="ctr"/>
                <a:r>
                  <a:rPr lang="de-DE" sz="1400" b="1" dirty="0"/>
                  <a:t>Hier finden Sie die Anlaufstellen der Universität Passau!</a:t>
                </a:r>
              </a:p>
            </p:txBody>
          </p:sp>
        </p:grpSp>
        <p:pic>
          <p:nvPicPr>
            <p:cNvPr id="4" name="Grafik 3">
              <a:extLst>
                <a:ext uri="{FF2B5EF4-FFF2-40B4-BE49-F238E27FC236}">
                  <a16:creationId xmlns:a16="http://schemas.microsoft.com/office/drawing/2014/main" id="{557B9E18-1AF2-61BF-5372-AB05EA8E9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678" y="3184941"/>
              <a:ext cx="1229833" cy="1229833"/>
            </a:xfrm>
            <a:prstGeom prst="rect">
              <a:avLst/>
            </a:prstGeom>
          </p:spPr>
        </p:pic>
      </p:grpSp>
    </p:spTree>
    <p:extLst>
      <p:ext uri="{BB962C8B-B14F-4D97-AF65-F5344CB8AC3E}">
        <p14:creationId xmlns:p14="http://schemas.microsoft.com/office/powerpoint/2010/main" val="335246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457A60-DE86-49C9-D0A2-E3A1DD266CB2}"/>
              </a:ext>
            </a:extLst>
          </p:cNvPr>
          <p:cNvSpPr>
            <a:spLocks noGrp="1"/>
          </p:cNvSpPr>
          <p:nvPr>
            <p:ph type="body" sz="quarter" idx="10"/>
          </p:nvPr>
        </p:nvSpPr>
        <p:spPr>
          <a:xfrm>
            <a:off x="120923" y="1268708"/>
            <a:ext cx="11881320" cy="4682621"/>
          </a:xfrm>
        </p:spPr>
        <p:txBody>
          <a:bodyPr>
            <a:noAutofit/>
          </a:bodyPr>
          <a:lstStyle/>
          <a:p>
            <a:pPr>
              <a:lnSpc>
                <a:spcPct val="80000"/>
              </a:lnSpc>
            </a:pPr>
            <a:r>
              <a:rPr lang="de-DE" dirty="0"/>
              <a:t>Für das Gelingen einer Lehrveranstaltung tragen alle Verantwortung.</a:t>
            </a:r>
          </a:p>
          <a:p>
            <a:pPr>
              <a:lnSpc>
                <a:spcPct val="80000"/>
              </a:lnSpc>
            </a:pPr>
            <a:r>
              <a:rPr lang="de-DE" dirty="0"/>
              <a:t>Diese Veranstaltung soll ein Ort sein, an dem…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Sie Raum finden, eigene Denkwege zu gehen und Wissenschaft mitzugestalten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keine Diskriminierung oder Ausgrenzung toleriert werden – stattdessen  </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jeder Beitrag wertgeschätzt wird und wir gemeinsam Verantwortung übernehmen. </a:t>
            </a:r>
          </a:p>
          <a:p>
            <a:pPr>
              <a:lnSpc>
                <a:spcPct val="80000"/>
              </a:lnSpc>
            </a:pPr>
            <a:r>
              <a:rPr lang="de-DE" dirty="0"/>
              <a:t>Notwendige Rahmenbedingungen dafür sind:</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Respekt – für unterschiedliche Perspektiven</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Offenheit – für Dialog und Lernbereitschaft</a:t>
            </a:r>
          </a:p>
          <a:p>
            <a:pPr marL="663074" lvl="2" indent="-306034">
              <a:lnSpc>
                <a:spcPct val="80000"/>
              </a:lnSpc>
              <a:spcBef>
                <a:spcPts val="535"/>
              </a:spcBef>
              <a:spcAft>
                <a:spcPts val="535"/>
              </a:spcAft>
              <a:buFont typeface="Courier New" panose="02070309020205020404" pitchFamily="49" charset="0"/>
              <a:buChar char="o"/>
            </a:pPr>
            <a:r>
              <a:rPr lang="de-DE" sz="2000" dirty="0">
                <a:solidFill>
                  <a:schemeClr val="bg1"/>
                </a:solidFill>
              </a:rPr>
              <a:t>Solidarität – durch gegenseitige Rücksichtnahme schaffen wir einen sicheren und chancengerechten Raum für alle </a:t>
            </a:r>
          </a:p>
          <a:p>
            <a:pPr>
              <a:lnSpc>
                <a:spcPct val="80000"/>
              </a:lnSpc>
            </a:pPr>
            <a:r>
              <a:rPr lang="de-DE" dirty="0"/>
              <a:t>Bei Fragen: Kommen Sie jederzeit vertrauensvoll auf mich zu. </a:t>
            </a:r>
            <a:r>
              <a:rPr lang="de-DE" dirty="0">
                <a:highlight>
                  <a:srgbClr val="FFFF00"/>
                </a:highlight>
              </a:rPr>
              <a:t>Kontakt</a:t>
            </a:r>
            <a:endParaRPr lang="de-DE" sz="1700" dirty="0">
              <a:highlight>
                <a:srgbClr val="FFFF00"/>
              </a:highlight>
            </a:endParaRPr>
          </a:p>
        </p:txBody>
      </p:sp>
      <p:sp>
        <p:nvSpPr>
          <p:cNvPr id="3" name="Titel 2">
            <a:extLst>
              <a:ext uri="{FF2B5EF4-FFF2-40B4-BE49-F238E27FC236}">
                <a16:creationId xmlns:a16="http://schemas.microsoft.com/office/drawing/2014/main" id="{D3AE7236-EBD9-47D5-67E9-4252B668E782}"/>
              </a:ext>
            </a:extLst>
          </p:cNvPr>
          <p:cNvSpPr>
            <a:spLocks noGrp="1"/>
          </p:cNvSpPr>
          <p:nvPr>
            <p:ph type="title"/>
          </p:nvPr>
        </p:nvSpPr>
        <p:spPr/>
        <p:txBody>
          <a:bodyPr/>
          <a:lstStyle/>
          <a:p>
            <a:r>
              <a:rPr lang="de-DE" dirty="0"/>
              <a:t>Willkommen! </a:t>
            </a:r>
            <a:endParaRPr lang="de-DE" dirty="0">
              <a:solidFill>
                <a:srgbClr val="FF0000"/>
              </a:solidFill>
            </a:endParaRPr>
          </a:p>
        </p:txBody>
      </p:sp>
      <p:sp>
        <p:nvSpPr>
          <p:cNvPr id="4" name="Datumsplatzhalter 3">
            <a:extLst>
              <a:ext uri="{FF2B5EF4-FFF2-40B4-BE49-F238E27FC236}">
                <a16:creationId xmlns:a16="http://schemas.microsoft.com/office/drawing/2014/main" id="{C79111BF-BFEA-3598-6A40-779A44ACD25F}"/>
              </a:ext>
            </a:extLst>
          </p:cNvPr>
          <p:cNvSpPr>
            <a:spLocks noGrp="1"/>
          </p:cNvSpPr>
          <p:nvPr>
            <p:ph type="dt" sz="half" idx="11"/>
          </p:nvPr>
        </p:nvSpPr>
        <p:spPr/>
        <p:txBody>
          <a:bodyPr/>
          <a:lstStyle/>
          <a:p>
            <a:pPr defTabSz="914400" fontAlgn="base">
              <a:spcBef>
                <a:spcPct val="0"/>
              </a:spcBef>
              <a:spcAft>
                <a:spcPct val="0"/>
              </a:spcAft>
            </a:pPr>
            <a:fld id="{47202F18-FEAF-45D9-9A6C-94D9BC13BEA9}" type="datetime4">
              <a:rPr lang="de-DE" smtClean="0">
                <a:solidFill>
                  <a:srgbClr val="7F7F7F"/>
                </a:solidFill>
                <a:cs typeface="Arial" charset="0"/>
              </a:rPr>
              <a:pPr defTabSz="914400" fontAlgn="base">
                <a:spcBef>
                  <a:spcPct val="0"/>
                </a:spcBef>
                <a:spcAft>
                  <a:spcPct val="0"/>
                </a:spcAft>
              </a:pPr>
              <a:t>2. Dezember 2025</a:t>
            </a:fld>
            <a:endParaRPr lang="de-DE" dirty="0">
              <a:solidFill>
                <a:srgbClr val="7F7F7F"/>
              </a:solidFill>
              <a:cs typeface="Arial" charset="0"/>
            </a:endParaRPr>
          </a:p>
        </p:txBody>
      </p:sp>
      <p:sp>
        <p:nvSpPr>
          <p:cNvPr id="5" name="Fußzeilenplatzhalter 4">
            <a:extLst>
              <a:ext uri="{FF2B5EF4-FFF2-40B4-BE49-F238E27FC236}">
                <a16:creationId xmlns:a16="http://schemas.microsoft.com/office/drawing/2014/main" id="{4D2EEDC0-1CF1-A4B9-DAA1-190C750C66B2}"/>
              </a:ext>
            </a:extLst>
          </p:cNvPr>
          <p:cNvSpPr>
            <a:spLocks noGrp="1"/>
          </p:cNvSpPr>
          <p:nvPr>
            <p:ph type="ftr" sz="quarter" idx="12"/>
          </p:nvPr>
        </p:nvSpPr>
        <p:spPr/>
        <p:txBody>
          <a:bodyPr/>
          <a:lstStyle/>
          <a:p>
            <a:pPr defTabSz="914400" fontAlgn="base">
              <a:spcBef>
                <a:spcPct val="0"/>
              </a:spcBef>
              <a:spcAft>
                <a:spcPct val="0"/>
              </a:spcAft>
            </a:pPr>
            <a:r>
              <a:rPr lang="de-DE">
                <a:solidFill>
                  <a:srgbClr val="7F7F7F"/>
                </a:solidFill>
                <a:cs typeface="Arial" charset="0"/>
              </a:rPr>
              <a:t>Universität Passau</a:t>
            </a:r>
            <a:endParaRPr lang="de-DE" dirty="0">
              <a:solidFill>
                <a:srgbClr val="7F7F7F"/>
              </a:solidFill>
              <a:cs typeface="Arial" charset="0"/>
            </a:endParaRPr>
          </a:p>
        </p:txBody>
      </p:sp>
      <p:sp>
        <p:nvSpPr>
          <p:cNvPr id="6" name="Foliennummernplatzhalter 5">
            <a:extLst>
              <a:ext uri="{FF2B5EF4-FFF2-40B4-BE49-F238E27FC236}">
                <a16:creationId xmlns:a16="http://schemas.microsoft.com/office/drawing/2014/main" id="{EFFD12A3-069F-81AD-527F-62C90340BA2D}"/>
              </a:ext>
            </a:extLst>
          </p:cNvPr>
          <p:cNvSpPr>
            <a:spLocks noGrp="1"/>
          </p:cNvSpPr>
          <p:nvPr>
            <p:ph type="sldNum" sz="quarter" idx="13"/>
          </p:nvPr>
        </p:nvSpPr>
        <p:spPr/>
        <p:txBody>
          <a:bodyPr/>
          <a:lstStyle/>
          <a:p>
            <a:pPr defTabSz="914400" fontAlgn="base">
              <a:spcBef>
                <a:spcPct val="0"/>
              </a:spcBef>
              <a:spcAft>
                <a:spcPct val="0"/>
              </a:spcAft>
            </a:pPr>
            <a:fld id="{78742581-81B1-425F-B25E-3CD197136A05}" type="slidenum">
              <a:rPr lang="de-DE" smtClean="0">
                <a:solidFill>
                  <a:srgbClr val="7F7F7F"/>
                </a:solidFill>
                <a:cs typeface="Arial" charset="0"/>
              </a:rPr>
              <a:pPr defTabSz="914400" fontAlgn="base">
                <a:spcBef>
                  <a:spcPct val="0"/>
                </a:spcBef>
                <a:spcAft>
                  <a:spcPct val="0"/>
                </a:spcAft>
              </a:pPr>
              <a:t>3</a:t>
            </a:fld>
            <a:endParaRPr lang="de-DE" dirty="0">
              <a:solidFill>
                <a:srgbClr val="7F7F7F"/>
              </a:solidFill>
              <a:cs typeface="Arial" charset="0"/>
            </a:endParaRPr>
          </a:p>
        </p:txBody>
      </p:sp>
    </p:spTree>
    <p:extLst>
      <p:ext uri="{BB962C8B-B14F-4D97-AF65-F5344CB8AC3E}">
        <p14:creationId xmlns:p14="http://schemas.microsoft.com/office/powerpoint/2010/main" val="141498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814-941A-02E2-D91C-D529C732B8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2DC320-0E05-36BA-7E06-A0A4CCCB2E36}"/>
              </a:ext>
            </a:extLst>
          </p:cNvPr>
          <p:cNvSpPr>
            <a:spLocks noGrp="1"/>
          </p:cNvSpPr>
          <p:nvPr>
            <p:ph type="title"/>
          </p:nvPr>
        </p:nvSpPr>
        <p:spPr>
          <a:xfrm>
            <a:off x="192931" y="-42243"/>
            <a:ext cx="10027361" cy="748758"/>
          </a:xfrm>
        </p:spPr>
        <p:txBody>
          <a:bodyPr>
            <a:normAutofit/>
          </a:bodyPr>
          <a:lstStyle/>
          <a:p>
            <a:r>
              <a:rPr lang="de-DE" sz="2300" dirty="0"/>
              <a:t>Hinweise zur chancengerechten Gestaltung der Lehrveranstaltung</a:t>
            </a:r>
            <a:endParaRPr lang="de-DE" sz="2300" dirty="0">
              <a:solidFill>
                <a:srgbClr val="FF0000"/>
              </a:solidFill>
            </a:endParaRPr>
          </a:p>
        </p:txBody>
      </p:sp>
      <p:sp>
        <p:nvSpPr>
          <p:cNvPr id="3" name="Textplatzhalter 2">
            <a:extLst>
              <a:ext uri="{FF2B5EF4-FFF2-40B4-BE49-F238E27FC236}">
                <a16:creationId xmlns:a16="http://schemas.microsoft.com/office/drawing/2014/main" id="{2A54AF1D-499A-C451-B4E0-2FB310898931}"/>
              </a:ext>
            </a:extLst>
          </p:cNvPr>
          <p:cNvSpPr>
            <a:spLocks noGrp="1"/>
          </p:cNvSpPr>
          <p:nvPr>
            <p:ph type="body" sz="quarter" idx="10"/>
          </p:nvPr>
        </p:nvSpPr>
        <p:spPr>
          <a:xfrm>
            <a:off x="394107" y="981522"/>
            <a:ext cx="8906033" cy="4896544"/>
          </a:xfrm>
        </p:spPr>
        <p:txBody>
          <a:bodyPr>
            <a:normAutofit lnSpcReduction="10000"/>
          </a:bodyPr>
          <a:lstStyle/>
          <a:p>
            <a:pPr>
              <a:buFont typeface="Arial" panose="020B0604020202020204" pitchFamily="34" charset="0"/>
              <a:buChar char="•"/>
            </a:pPr>
            <a:r>
              <a:rPr lang="de-DE" dirty="0"/>
              <a:t>Wenn Sie an der Universität Barrieren erfahren, die sich auf Ihr erfolgreiches Studium auswirken (z.B. gesundheitliche Beeinträchtigungen oder Care-Aufgaben) sprechen Sie mich oder die zuständigen Fachstellen gerne an. Es ist möglich, bei der </a:t>
            </a:r>
            <a:r>
              <a:rPr lang="de-DE" b="1" dirty="0"/>
              <a:t>Gestaltung von Kursmaterialien </a:t>
            </a:r>
            <a:r>
              <a:rPr lang="de-DE" dirty="0"/>
              <a:t>und </a:t>
            </a:r>
            <a:r>
              <a:rPr lang="de-DE" b="1" dirty="0"/>
              <a:t>Unterricht</a:t>
            </a:r>
            <a:r>
              <a:rPr lang="de-DE" dirty="0"/>
              <a:t> darauf Rücksicht zu nehmen.</a:t>
            </a:r>
          </a:p>
          <a:p>
            <a:pPr>
              <a:buFont typeface="Arial" panose="020B0604020202020204" pitchFamily="34" charset="0"/>
              <a:buChar char="•"/>
            </a:pPr>
            <a:r>
              <a:rPr lang="de-DE" dirty="0"/>
              <a:t>Unter bestimmten Voraussetzungen kann ein </a:t>
            </a:r>
            <a:r>
              <a:rPr lang="de-DE" b="1" dirty="0"/>
              <a:t>Nachteilsausgleich</a:t>
            </a:r>
            <a:r>
              <a:rPr lang="de-DE" dirty="0"/>
              <a:t> für Prüfungen beantragt werden. Wenden Sie sich hierfür bitte an die Beauftragten für Studierende mit Behinderung und chronischer Erkrankung.</a:t>
            </a:r>
          </a:p>
          <a:p>
            <a:pPr>
              <a:buFont typeface="Arial" panose="020B0604020202020204" pitchFamily="34" charset="0"/>
              <a:buChar char="•"/>
            </a:pPr>
            <a:r>
              <a:rPr lang="de-DE" dirty="0"/>
              <a:t>Sollten Sie im Rahmen der Veranstaltung </a:t>
            </a:r>
            <a:r>
              <a:rPr lang="de-DE" b="1" dirty="0"/>
              <a:t>Diskriminierung</a:t>
            </a:r>
            <a:r>
              <a:rPr lang="de-DE" dirty="0"/>
              <a:t> erleben oder beobachten – durch Teilnehmende oder durch mich – sprechen Sie mich </a:t>
            </a:r>
            <a:r>
              <a:rPr lang="de-DE" dirty="0">
                <a:solidFill>
                  <a:schemeClr val="bg2">
                    <a:lumMod val="50000"/>
                  </a:schemeClr>
                </a:solidFill>
              </a:rPr>
              <a:t>bitte direkt an. Alternativ stehen Ihnen weitere </a:t>
            </a:r>
            <a:r>
              <a:rPr lang="de-DE" b="1" dirty="0">
                <a:solidFill>
                  <a:schemeClr val="bg2">
                    <a:lumMod val="50000"/>
                  </a:schemeClr>
                </a:solidFill>
              </a:rPr>
              <a:t>Anlaufstellen</a:t>
            </a:r>
            <a:r>
              <a:rPr lang="de-DE" dirty="0">
                <a:solidFill>
                  <a:schemeClr val="bg2">
                    <a:lumMod val="50000"/>
                  </a:schemeClr>
                </a:solidFill>
              </a:rPr>
              <a:t> zur Verfügung.</a:t>
            </a:r>
          </a:p>
          <a:p>
            <a:pPr>
              <a:buFont typeface="Arial" panose="020B0604020202020204" pitchFamily="34" charset="0"/>
              <a:buChar char="•"/>
            </a:pPr>
            <a:r>
              <a:rPr lang="de-DE" dirty="0">
                <a:solidFill>
                  <a:schemeClr val="bg2">
                    <a:lumMod val="50000"/>
                  </a:schemeClr>
                </a:solidFill>
                <a:sym typeface="Wingdings" panose="05000000000000000000" pitchFamily="2" charset="2"/>
              </a:rPr>
              <a:t>Teilen Sie mir gerne mit, mit welchem </a:t>
            </a:r>
            <a:r>
              <a:rPr lang="de-DE" b="1" dirty="0">
                <a:solidFill>
                  <a:schemeClr val="bg2">
                    <a:lumMod val="50000"/>
                  </a:schemeClr>
                </a:solidFill>
                <a:sym typeface="Wingdings" panose="05000000000000000000" pitchFamily="2" charset="2"/>
              </a:rPr>
              <a:t>Namen</a:t>
            </a:r>
            <a:r>
              <a:rPr lang="de-DE" dirty="0">
                <a:solidFill>
                  <a:schemeClr val="bg2">
                    <a:lumMod val="50000"/>
                  </a:schemeClr>
                </a:solidFill>
                <a:sym typeface="Wingdings" panose="05000000000000000000" pitchFamily="2" charset="2"/>
              </a:rPr>
              <a:t> und welchen </a:t>
            </a:r>
            <a:r>
              <a:rPr lang="de-DE" b="1" dirty="0">
                <a:solidFill>
                  <a:schemeClr val="bg2">
                    <a:lumMod val="50000"/>
                  </a:schemeClr>
                </a:solidFill>
                <a:sym typeface="Wingdings" panose="05000000000000000000" pitchFamily="2" charset="2"/>
              </a:rPr>
              <a:t>Pronomen</a:t>
            </a:r>
            <a:r>
              <a:rPr lang="de-DE" dirty="0">
                <a:solidFill>
                  <a:schemeClr val="bg2">
                    <a:lumMod val="50000"/>
                  </a:schemeClr>
                </a:solidFill>
                <a:sym typeface="Wingdings" panose="05000000000000000000" pitchFamily="2" charset="2"/>
              </a:rPr>
              <a:t> Sie angesprochen werden möchten. </a:t>
            </a:r>
            <a:endParaRPr lang="de-DE" dirty="0">
              <a:solidFill>
                <a:schemeClr val="bg2">
                  <a:lumMod val="50000"/>
                </a:schemeClr>
              </a:solidFill>
            </a:endParaRPr>
          </a:p>
        </p:txBody>
      </p:sp>
      <p:sp>
        <p:nvSpPr>
          <p:cNvPr id="7" name="Datumsplatzhalter 12">
            <a:extLst>
              <a:ext uri="{FF2B5EF4-FFF2-40B4-BE49-F238E27FC236}">
                <a16:creationId xmlns:a16="http://schemas.microsoft.com/office/drawing/2014/main" id="{D3BBAED9-5796-277D-0D3A-A4C6E73D8C5F}"/>
              </a:ext>
            </a:extLst>
          </p:cNvPr>
          <p:cNvSpPr>
            <a:spLocks noGrp="1"/>
          </p:cNvSpPr>
          <p:nvPr>
            <p:ph type="dt" sz="half" idx="11"/>
          </p:nvPr>
        </p:nvSpPr>
        <p:spPr>
          <a:xfrm>
            <a:off x="434030" y="6445493"/>
            <a:ext cx="2302309" cy="360083"/>
          </a:xfrm>
        </p:spPr>
        <p:txBody>
          <a:bodyPr/>
          <a:lstStyle/>
          <a:p>
            <a:r>
              <a:rPr lang="de-DE"/>
              <a:t>20. September 2023</a:t>
            </a:r>
            <a:endParaRPr lang="de-DE" dirty="0"/>
          </a:p>
        </p:txBody>
      </p:sp>
      <p:sp>
        <p:nvSpPr>
          <p:cNvPr id="4" name="Fußzeilenplatzhalter 3">
            <a:extLst>
              <a:ext uri="{FF2B5EF4-FFF2-40B4-BE49-F238E27FC236}">
                <a16:creationId xmlns:a16="http://schemas.microsoft.com/office/drawing/2014/main" id="{26D9E581-6E95-C6EA-4DD4-3CC02B43ACDB}"/>
              </a:ext>
            </a:extLst>
          </p:cNvPr>
          <p:cNvSpPr>
            <a:spLocks noGrp="1"/>
          </p:cNvSpPr>
          <p:nvPr>
            <p:ph type="ftr" sz="quarter" idx="12"/>
          </p:nvPr>
        </p:nvSpPr>
        <p:spPr>
          <a:xfrm>
            <a:off x="2693462" y="6445493"/>
            <a:ext cx="6904277" cy="360083"/>
          </a:xfrm>
        </p:spPr>
        <p:txBody>
          <a:bodyPr/>
          <a:lstStyle/>
          <a:p>
            <a:r>
              <a:rPr lang="de-DE"/>
              <a:t>Universität Passau</a:t>
            </a:r>
            <a:endParaRPr lang="de-DE" dirty="0"/>
          </a:p>
        </p:txBody>
      </p:sp>
      <p:sp>
        <p:nvSpPr>
          <p:cNvPr id="5" name="Foliennummernplatzhalter 4">
            <a:extLst>
              <a:ext uri="{FF2B5EF4-FFF2-40B4-BE49-F238E27FC236}">
                <a16:creationId xmlns:a16="http://schemas.microsoft.com/office/drawing/2014/main" id="{DDAAF489-C948-A818-0D3D-5F34B90EDBEA}"/>
              </a:ext>
            </a:extLst>
          </p:cNvPr>
          <p:cNvSpPr>
            <a:spLocks noGrp="1"/>
          </p:cNvSpPr>
          <p:nvPr>
            <p:ph type="sldNum" sz="quarter" idx="13"/>
          </p:nvPr>
        </p:nvSpPr>
        <p:spPr>
          <a:xfrm>
            <a:off x="10947801" y="6445493"/>
            <a:ext cx="720187" cy="360083"/>
          </a:xfrm>
        </p:spPr>
        <p:txBody>
          <a:bodyPr/>
          <a:lstStyle/>
          <a:p>
            <a:fld id="{78742581-81B1-425F-B25E-3CD197136A05}" type="slidenum">
              <a:rPr lang="de-DE" smtClean="0"/>
              <a:pPr/>
              <a:t>4</a:t>
            </a:fld>
            <a:endParaRPr lang="de-DE" dirty="0"/>
          </a:p>
        </p:txBody>
      </p:sp>
      <p:grpSp>
        <p:nvGrpSpPr>
          <p:cNvPr id="6" name="Gruppieren 5">
            <a:extLst>
              <a:ext uri="{FF2B5EF4-FFF2-40B4-BE49-F238E27FC236}">
                <a16:creationId xmlns:a16="http://schemas.microsoft.com/office/drawing/2014/main" id="{21D2A498-5062-BD70-8B41-0C2D521AB3AF}"/>
              </a:ext>
            </a:extLst>
          </p:cNvPr>
          <p:cNvGrpSpPr>
            <a:grpSpLocks noChangeAspect="1"/>
          </p:cNvGrpSpPr>
          <p:nvPr/>
        </p:nvGrpSpPr>
        <p:grpSpPr>
          <a:xfrm>
            <a:off x="9712836" y="2133650"/>
            <a:ext cx="2088232" cy="3027622"/>
            <a:chOff x="7681763" y="1950317"/>
            <a:chExt cx="2088232" cy="3027622"/>
          </a:xfrm>
        </p:grpSpPr>
        <p:sp>
          <p:nvSpPr>
            <p:cNvPr id="8" name="Rechteck 7">
              <a:extLst>
                <a:ext uri="{FF2B5EF4-FFF2-40B4-BE49-F238E27FC236}">
                  <a16:creationId xmlns:a16="http://schemas.microsoft.com/office/drawing/2014/main" id="{56A5E638-FE31-EF84-C83C-0248F411D8EA}"/>
                </a:ext>
              </a:extLst>
            </p:cNvPr>
            <p:cNvSpPr/>
            <p:nvPr/>
          </p:nvSpPr>
          <p:spPr bwMode="auto">
            <a:xfrm>
              <a:off x="7681763" y="1950317"/>
              <a:ext cx="2088232" cy="3027622"/>
            </a:xfrm>
            <a:prstGeom prst="rect">
              <a:avLst/>
            </a:prstGeom>
            <a:noFill/>
            <a:ln w="19050" cap="flat" cmpd="sng" algn="ctr">
              <a:solidFill>
                <a:srgbClr val="FF7F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9" name="Textfeld 8">
              <a:extLst>
                <a:ext uri="{FF2B5EF4-FFF2-40B4-BE49-F238E27FC236}">
                  <a16:creationId xmlns:a16="http://schemas.microsoft.com/office/drawing/2014/main" id="{C32F67CA-3598-8102-D33D-ED6B11362898}"/>
                </a:ext>
              </a:extLst>
            </p:cNvPr>
            <p:cNvSpPr txBox="1"/>
            <p:nvPr/>
          </p:nvSpPr>
          <p:spPr>
            <a:xfrm>
              <a:off x="7681763" y="1950317"/>
              <a:ext cx="2088232" cy="584775"/>
            </a:xfrm>
            <a:prstGeom prst="rect">
              <a:avLst/>
            </a:prstGeom>
            <a:noFill/>
          </p:spPr>
          <p:txBody>
            <a:bodyPr wrap="square" rtlCol="0">
              <a:spAutoFit/>
            </a:bodyPr>
            <a:lstStyle/>
            <a:p>
              <a:pPr algn="ctr"/>
              <a:r>
                <a:rPr lang="de-DE" sz="1600" dirty="0">
                  <a:solidFill>
                    <a:schemeClr val="bg1"/>
                  </a:solidFill>
                </a:rPr>
                <a:t>Fragen oder Gesprächsbedarf?</a:t>
              </a:r>
            </a:p>
          </p:txBody>
        </p:sp>
        <p:sp>
          <p:nvSpPr>
            <p:cNvPr id="10" name="Textfeld 9">
              <a:extLst>
                <a:ext uri="{FF2B5EF4-FFF2-40B4-BE49-F238E27FC236}">
                  <a16:creationId xmlns:a16="http://schemas.microsoft.com/office/drawing/2014/main" id="{493BB7E6-9ED5-369C-0527-FD102A0BE773}"/>
                </a:ext>
              </a:extLst>
            </p:cNvPr>
            <p:cNvSpPr txBox="1"/>
            <p:nvPr/>
          </p:nvSpPr>
          <p:spPr>
            <a:xfrm>
              <a:off x="7681763" y="4105776"/>
              <a:ext cx="2088232" cy="830997"/>
            </a:xfrm>
            <a:prstGeom prst="rect">
              <a:avLst/>
            </a:prstGeom>
            <a:noFill/>
          </p:spPr>
          <p:txBody>
            <a:bodyPr wrap="square" rtlCol="0">
              <a:spAutoFit/>
            </a:bodyPr>
            <a:lstStyle/>
            <a:p>
              <a:pPr algn="ctr"/>
              <a:r>
                <a:rPr lang="de-DE" sz="1600" dirty="0">
                  <a:solidFill>
                    <a:schemeClr val="bg1"/>
                  </a:solidFill>
                </a:rPr>
                <a:t>Hier finden Sie die Anlaufstellen der Universität Passau!</a:t>
              </a:r>
            </a:p>
          </p:txBody>
        </p:sp>
      </p:grpSp>
      <p:pic>
        <p:nvPicPr>
          <p:cNvPr id="11" name="Grafik 10">
            <a:extLst>
              <a:ext uri="{FF2B5EF4-FFF2-40B4-BE49-F238E27FC236}">
                <a16:creationId xmlns:a16="http://schemas.microsoft.com/office/drawing/2014/main" id="{0A7838FC-C6AE-0FD6-AA86-8E9C1B668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849" y="2683665"/>
            <a:ext cx="1640205" cy="1640205"/>
          </a:xfrm>
          <a:prstGeom prst="rect">
            <a:avLst/>
          </a:prstGeom>
        </p:spPr>
      </p:pic>
    </p:spTree>
    <p:extLst>
      <p:ext uri="{BB962C8B-B14F-4D97-AF65-F5344CB8AC3E}">
        <p14:creationId xmlns:p14="http://schemas.microsoft.com/office/powerpoint/2010/main" val="3460552732"/>
      </p:ext>
    </p:extLst>
  </p:cSld>
  <p:clrMapOvr>
    <a:masterClrMapping/>
  </p:clrMapOvr>
</p:sld>
</file>

<file path=ppt/theme/theme1.xml><?xml version="1.0" encoding="utf-8"?>
<a:theme xmlns:a="http://schemas.openxmlformats.org/drawingml/2006/main" name="Vorlage Uni allgemein">
  <a:themeElements>
    <a:clrScheme name="Universität Passau">
      <a:dk1>
        <a:srgbClr val="7F7F7F"/>
      </a:dk1>
      <a:lt1>
        <a:srgbClr val="FFFFFF"/>
      </a:lt1>
      <a:dk2>
        <a:srgbClr val="4D4D4D"/>
      </a:dk2>
      <a:lt2>
        <a:srgbClr val="E5E5E5"/>
      </a:lt2>
      <a:accent1>
        <a:srgbClr val="F29400"/>
      </a:accent1>
      <a:accent2>
        <a:srgbClr val="E53138"/>
      </a:accent2>
      <a:accent3>
        <a:srgbClr val="78D64B"/>
      </a:accent3>
      <a:accent4>
        <a:srgbClr val="702785"/>
      </a:accent4>
      <a:accent5>
        <a:srgbClr val="005AA1"/>
      </a:accent5>
      <a:accent6>
        <a:srgbClr val="999F9E"/>
      </a:accent6>
      <a:hlink>
        <a:srgbClr val="F29400"/>
      </a:hlink>
      <a:folHlink>
        <a:srgbClr val="999F9E"/>
      </a:folHlink>
    </a:clrScheme>
    <a:fontScheme name="LehrstuhlInformationsmanagement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_GEKU_16_9.pptx" id="{497B8B27-1206-40B1-B466-323A5E447CCA}" vid="{EDFD1322-A73A-46AE-A025-50FD0083F98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Vorlage_GEKU_16_9</Template>
  <TotalTime>0</TotalTime>
  <Words>383</Words>
  <Application>Microsoft Office PowerPoint</Application>
  <PresentationFormat>Benutzerdefiniert</PresentationFormat>
  <Paragraphs>42</Paragraphs>
  <Slides>4</Slides>
  <Notes>3</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Courier New</vt:lpstr>
      <vt:lpstr>Helvetica</vt:lpstr>
      <vt:lpstr>Wingdings</vt:lpstr>
      <vt:lpstr>Vorlage Uni allgemein</vt:lpstr>
      <vt:lpstr>Information für Dozierende</vt:lpstr>
      <vt:lpstr>PowerPoint-Präsentation</vt:lpstr>
      <vt:lpstr>Willkommen! </vt:lpstr>
      <vt:lpstr>Hinweise zur chancengerechten Gestaltung der Lehrveranstaltung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Fahn, Regine</dc:creator>
  <cp:lastModifiedBy>Fahn, Regine</cp:lastModifiedBy>
  <cp:revision>2</cp:revision>
  <cp:lastPrinted>2019-11-13T12:46:55Z</cp:lastPrinted>
  <dcterms:created xsi:type="dcterms:W3CDTF">2025-12-02T08:28:44Z</dcterms:created>
  <dcterms:modified xsi:type="dcterms:W3CDTF">2025-12-02T09:11:21Z</dcterms:modified>
</cp:coreProperties>
</file>