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6"/>
  </p:notesMasterIdLst>
  <p:handoutMasterIdLst>
    <p:handoutMasterId r:id="rId7"/>
  </p:handoutMasterIdLst>
  <p:sldIdLst>
    <p:sldId id="278" r:id="rId2"/>
    <p:sldId id="361" r:id="rId3"/>
    <p:sldId id="276" r:id="rId4"/>
    <p:sldId id="277" r:id="rId5"/>
  </p:sldIdLst>
  <p:sldSz cx="9144000" cy="6858000" type="screen4x3"/>
  <p:notesSz cx="9928225" cy="6797675"/>
  <p:defaultTextStyle>
    <a:defPPr>
      <a:defRPr lang="de-DE"/>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480">
          <p15:clr>
            <a:srgbClr val="A4A3A4"/>
          </p15:clr>
        </p15:guide>
        <p15:guide id="2" orient="horz" pos="799">
          <p15:clr>
            <a:srgbClr val="A4A3A4"/>
          </p15:clr>
        </p15:guide>
        <p15:guide id="3" orient="horz" pos="436">
          <p15:clr>
            <a:srgbClr val="A4A3A4"/>
          </p15:clr>
        </p15:guide>
        <p15:guide id="4" orient="horz" pos="2432">
          <p15:clr>
            <a:srgbClr val="A4A3A4"/>
          </p15:clr>
        </p15:guide>
        <p15:guide id="5" orient="horz" pos="3748">
          <p15:clr>
            <a:srgbClr val="A4A3A4"/>
          </p15:clr>
        </p15:guide>
        <p15:guide id="6" orient="horz" pos="1026">
          <p15:clr>
            <a:srgbClr val="A4A3A4"/>
          </p15:clr>
        </p15:guide>
        <p15:guide id="7" orient="horz" pos="3521">
          <p15:clr>
            <a:srgbClr val="A4A3A4"/>
          </p15:clr>
        </p15:guide>
        <p15:guide id="8" pos="567">
          <p15:clr>
            <a:srgbClr val="A4A3A4"/>
          </p15:clr>
        </p15:guide>
        <p15:guide id="9" pos="204">
          <p15:clr>
            <a:srgbClr val="A4A3A4"/>
          </p15:clr>
        </p15:guide>
        <p15:guide id="10" pos="5511">
          <p15:clr>
            <a:srgbClr val="A4A3A4"/>
          </p15:clr>
        </p15:guide>
        <p15:guide id="11" pos="4241">
          <p15:clr>
            <a:srgbClr val="A4A3A4"/>
          </p15:clr>
        </p15:guide>
        <p15:guide id="12" pos="4468">
          <p15:clr>
            <a:srgbClr val="A4A3A4"/>
          </p15:clr>
        </p15:guide>
        <p15:guide id="13" pos="793">
          <p15:clr>
            <a:srgbClr val="A4A3A4"/>
          </p15:clr>
        </p15:guide>
        <p15:guide id="14" pos="2154">
          <p15:clr>
            <a:srgbClr val="A4A3A4"/>
          </p15:clr>
        </p15:guide>
        <p15:guide id="15" pos="1791">
          <p15:clr>
            <a:srgbClr val="A4A3A4"/>
          </p15:clr>
        </p15:guide>
        <p15:guide id="16" pos="3969">
          <p15:clr>
            <a:srgbClr val="A4A3A4"/>
          </p15:clr>
        </p15:guide>
      </p15:sldGuideLst>
    </p:ext>
    <p:ext uri="{2D200454-40CA-4A62-9FC3-DE9A4176ACB9}">
      <p15:notesGuideLst xmlns:p15="http://schemas.microsoft.com/office/powerpoint/2012/main">
        <p15:guide id="1" orient="horz" pos="2141">
          <p15:clr>
            <a:srgbClr val="A4A3A4"/>
          </p15:clr>
        </p15:guide>
        <p15:guide id="2" pos="31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999F9E"/>
    <a:srgbClr val="005AA1"/>
    <a:srgbClr val="702785"/>
    <a:srgbClr val="78D64B"/>
    <a:srgbClr val="006039"/>
    <a:srgbClr val="E53138"/>
    <a:srgbClr val="F29400"/>
    <a:srgbClr val="FF9900"/>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38B1855-1B75-4FBE-930C-398BA8C253C6}" styleName="Designformatvorlage 2 - Akz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4734" autoAdjust="0"/>
    <p:restoredTop sz="94706" autoAdjust="0"/>
  </p:normalViewPr>
  <p:slideViewPr>
    <p:cSldViewPr showGuides="1">
      <p:cViewPr>
        <p:scale>
          <a:sx n="120" d="100"/>
          <a:sy n="120" d="100"/>
        </p:scale>
        <p:origin x="90" y="-156"/>
      </p:cViewPr>
      <p:guideLst>
        <p:guide orient="horz" pos="1480"/>
        <p:guide orient="horz" pos="799"/>
        <p:guide orient="horz" pos="436"/>
        <p:guide orient="horz" pos="2432"/>
        <p:guide orient="horz" pos="3748"/>
        <p:guide orient="horz" pos="1026"/>
        <p:guide orient="horz" pos="3521"/>
        <p:guide pos="567"/>
        <p:guide pos="204"/>
        <p:guide pos="5511"/>
        <p:guide pos="4241"/>
        <p:guide pos="4468"/>
        <p:guide pos="793"/>
        <p:guide pos="2154"/>
        <p:guide pos="1791"/>
        <p:guide pos="3969"/>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howGuides="1">
      <p:cViewPr varScale="1">
        <p:scale>
          <a:sx n="140" d="100"/>
          <a:sy n="140" d="100"/>
        </p:scale>
        <p:origin x="-1812" y="-102"/>
      </p:cViewPr>
      <p:guideLst>
        <p:guide orient="horz" pos="2141"/>
        <p:guide pos="31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t" anchorCtr="0" compatLnSpc="1">
            <a:prstTxWarp prst="textNoShape">
              <a:avLst/>
            </a:prstTxWarp>
          </a:bodyPr>
          <a:lstStyle>
            <a:lvl1pPr defTabSz="946742">
              <a:defRPr sz="1200">
                <a:latin typeface="Times New Roman" pitchFamily="18" charset="0"/>
              </a:defRPr>
            </a:lvl1pPr>
          </a:lstStyle>
          <a:p>
            <a:pPr>
              <a:defRPr/>
            </a:pPr>
            <a:endParaRPr lang="de-DE"/>
          </a:p>
        </p:txBody>
      </p:sp>
      <p:sp>
        <p:nvSpPr>
          <p:cNvPr id="6147" name="Rectangle 3"/>
          <p:cNvSpPr>
            <a:spLocks noGrp="1" noChangeArrowheads="1"/>
          </p:cNvSpPr>
          <p:nvPr>
            <p:ph type="dt" sz="quarter" idx="1"/>
          </p:nvPr>
        </p:nvSpPr>
        <p:spPr bwMode="auto">
          <a:xfrm>
            <a:off x="5624543"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t" anchorCtr="0" compatLnSpc="1">
            <a:prstTxWarp prst="textNoShape">
              <a:avLst/>
            </a:prstTxWarp>
          </a:bodyPr>
          <a:lstStyle>
            <a:lvl1pPr algn="r" defTabSz="946742">
              <a:defRPr sz="1200">
                <a:latin typeface="Times New Roman" pitchFamily="18" charset="0"/>
              </a:defRPr>
            </a:lvl1pPr>
          </a:lstStyle>
          <a:p>
            <a:pPr>
              <a:defRPr/>
            </a:pPr>
            <a:endParaRPr lang="de-DE"/>
          </a:p>
        </p:txBody>
      </p:sp>
      <p:sp>
        <p:nvSpPr>
          <p:cNvPr id="6148" name="Rectangle 4"/>
          <p:cNvSpPr>
            <a:spLocks noGrp="1" noChangeArrowheads="1"/>
          </p:cNvSpPr>
          <p:nvPr>
            <p:ph type="ftr" sz="quarter" idx="2"/>
          </p:nvPr>
        </p:nvSpPr>
        <p:spPr bwMode="auto">
          <a:xfrm>
            <a:off x="0" y="6457117"/>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b" anchorCtr="0" compatLnSpc="1">
            <a:prstTxWarp prst="textNoShape">
              <a:avLst/>
            </a:prstTxWarp>
          </a:bodyPr>
          <a:lstStyle>
            <a:lvl1pPr defTabSz="946742">
              <a:defRPr sz="1200">
                <a:latin typeface="Times New Roman" pitchFamily="18" charset="0"/>
              </a:defRPr>
            </a:lvl1pPr>
          </a:lstStyle>
          <a:p>
            <a:pPr>
              <a:defRPr/>
            </a:pPr>
            <a:endParaRPr lang="de-DE"/>
          </a:p>
        </p:txBody>
      </p:sp>
      <p:sp>
        <p:nvSpPr>
          <p:cNvPr id="6149" name="Rectangle 5"/>
          <p:cNvSpPr>
            <a:spLocks noGrp="1" noChangeArrowheads="1"/>
          </p:cNvSpPr>
          <p:nvPr>
            <p:ph type="sldNum" sz="quarter" idx="3"/>
          </p:nvPr>
        </p:nvSpPr>
        <p:spPr bwMode="auto">
          <a:xfrm>
            <a:off x="5624543" y="6457117"/>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646" tIns="47323" rIns="94646" bIns="47323" numCol="1" anchor="b" anchorCtr="0" compatLnSpc="1">
            <a:prstTxWarp prst="textNoShape">
              <a:avLst/>
            </a:prstTxWarp>
          </a:bodyPr>
          <a:lstStyle>
            <a:lvl1pPr algn="r" defTabSz="946742">
              <a:defRPr sz="1200">
                <a:latin typeface="Times New Roman" pitchFamily="18" charset="0"/>
              </a:defRPr>
            </a:lvl1pPr>
          </a:lstStyle>
          <a:p>
            <a:pPr>
              <a:defRPr/>
            </a:pPr>
            <a:fld id="{A6389E56-B004-46F7-9459-1425C9ED3CA7}" type="slidenum">
              <a:rPr lang="de-DE"/>
              <a:pPr>
                <a:defRPr/>
              </a:pPr>
              <a:t>‹Nr.›</a:t>
            </a:fld>
            <a:endParaRPr lang="de-DE"/>
          </a:p>
        </p:txBody>
      </p:sp>
    </p:spTree>
    <p:extLst>
      <p:ext uri="{BB962C8B-B14F-4D97-AF65-F5344CB8AC3E}">
        <p14:creationId xmlns:p14="http://schemas.microsoft.com/office/powerpoint/2010/main" val="1966200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lvl1pPr defTabSz="915067">
              <a:defRPr sz="1200">
                <a:latin typeface="Times New Roman" pitchFamily="18" charset="0"/>
              </a:defRPr>
            </a:lvl1pPr>
          </a:lstStyle>
          <a:p>
            <a:pPr>
              <a:defRPr/>
            </a:pPr>
            <a:endParaRPr lang="de-DE"/>
          </a:p>
        </p:txBody>
      </p:sp>
      <p:sp>
        <p:nvSpPr>
          <p:cNvPr id="14339" name="Rectangle 3"/>
          <p:cNvSpPr>
            <a:spLocks noGrp="1" noChangeArrowheads="1"/>
          </p:cNvSpPr>
          <p:nvPr>
            <p:ph type="dt" idx="1"/>
          </p:nvPr>
        </p:nvSpPr>
        <p:spPr bwMode="auto">
          <a:xfrm>
            <a:off x="5622729" y="1"/>
            <a:ext cx="4303682" cy="34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lvl1pPr algn="r" defTabSz="915067">
              <a:defRPr sz="1200">
                <a:latin typeface="Times New Roman" pitchFamily="18" charset="0"/>
              </a:defRPr>
            </a:lvl1pPr>
          </a:lstStyle>
          <a:p>
            <a:pPr>
              <a:defRPr/>
            </a:pPr>
            <a:endParaRPr lang="de-DE"/>
          </a:p>
        </p:txBody>
      </p:sp>
      <p:sp>
        <p:nvSpPr>
          <p:cNvPr id="5124" name="Rectangle 4"/>
          <p:cNvSpPr>
            <a:spLocks noGrp="1" noRot="1" noChangeAspect="1" noChangeArrowheads="1" noTextEdit="1"/>
          </p:cNvSpPr>
          <p:nvPr>
            <p:ph type="sldImg" idx="2"/>
          </p:nvPr>
        </p:nvSpPr>
        <p:spPr bwMode="auto">
          <a:xfrm>
            <a:off x="3268663" y="509588"/>
            <a:ext cx="3397250" cy="25479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992461" y="3228559"/>
            <a:ext cx="7943306" cy="3059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342" name="Rectangle 6"/>
          <p:cNvSpPr>
            <a:spLocks noGrp="1" noChangeArrowheads="1"/>
          </p:cNvSpPr>
          <p:nvPr>
            <p:ph type="ftr" sz="quarter" idx="4"/>
          </p:nvPr>
        </p:nvSpPr>
        <p:spPr bwMode="auto">
          <a:xfrm>
            <a:off x="0" y="6457117"/>
            <a:ext cx="4303682" cy="338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b" anchorCtr="0" compatLnSpc="1">
            <a:prstTxWarp prst="textNoShape">
              <a:avLst/>
            </a:prstTxWarp>
          </a:bodyPr>
          <a:lstStyle>
            <a:lvl1pPr defTabSz="915067">
              <a:defRPr sz="1200">
                <a:latin typeface="Times New Roman" pitchFamily="18" charset="0"/>
              </a:defRPr>
            </a:lvl1pPr>
          </a:lstStyle>
          <a:p>
            <a:pPr>
              <a:defRPr/>
            </a:pPr>
            <a:endParaRPr lang="de-DE"/>
          </a:p>
        </p:txBody>
      </p:sp>
      <p:sp>
        <p:nvSpPr>
          <p:cNvPr id="14343" name="Rectangle 7"/>
          <p:cNvSpPr>
            <a:spLocks noGrp="1" noChangeArrowheads="1"/>
          </p:cNvSpPr>
          <p:nvPr>
            <p:ph type="sldNum" sz="quarter" idx="5"/>
          </p:nvPr>
        </p:nvSpPr>
        <p:spPr bwMode="auto">
          <a:xfrm>
            <a:off x="5622729" y="6457117"/>
            <a:ext cx="4303682" cy="338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3" rIns="91428" bIns="45713" numCol="1" anchor="b" anchorCtr="0" compatLnSpc="1">
            <a:prstTxWarp prst="textNoShape">
              <a:avLst/>
            </a:prstTxWarp>
          </a:bodyPr>
          <a:lstStyle>
            <a:lvl1pPr algn="r" defTabSz="915067">
              <a:defRPr sz="1200">
                <a:latin typeface="Times New Roman" pitchFamily="18" charset="0"/>
              </a:defRPr>
            </a:lvl1pPr>
          </a:lstStyle>
          <a:p>
            <a:pPr>
              <a:defRPr/>
            </a:pPr>
            <a:fld id="{54380608-6676-4749-BFD4-FD75973E965B}" type="slidenum">
              <a:rPr lang="de-DE"/>
              <a:pPr>
                <a:defRPr/>
              </a:pPr>
              <a:t>‹Nr.›</a:t>
            </a:fld>
            <a:endParaRPr lang="de-DE"/>
          </a:p>
        </p:txBody>
      </p:sp>
    </p:spTree>
    <p:extLst>
      <p:ext uri="{BB962C8B-B14F-4D97-AF65-F5344CB8AC3E}">
        <p14:creationId xmlns:p14="http://schemas.microsoft.com/office/powerpoint/2010/main" val="11766093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1</a:t>
            </a:fld>
            <a:endParaRPr lang="de-DE"/>
          </a:p>
        </p:txBody>
      </p:sp>
    </p:spTree>
    <p:extLst>
      <p:ext uri="{BB962C8B-B14F-4D97-AF65-F5344CB8AC3E}">
        <p14:creationId xmlns:p14="http://schemas.microsoft.com/office/powerpoint/2010/main" val="562442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3</a:t>
            </a:fld>
            <a:endParaRPr lang="de-DE"/>
          </a:p>
        </p:txBody>
      </p:sp>
    </p:spTree>
    <p:extLst>
      <p:ext uri="{BB962C8B-B14F-4D97-AF65-F5344CB8AC3E}">
        <p14:creationId xmlns:p14="http://schemas.microsoft.com/office/powerpoint/2010/main" val="2810288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296988" y="1087438"/>
            <a:ext cx="7248526" cy="54356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7085328-5759-450C-BB1E-C55C1A0371BB}" type="slidenum">
              <a:rPr lang="de-DE" smtClean="0"/>
              <a:t>4</a:t>
            </a:fld>
            <a:endParaRPr lang="de-DE"/>
          </a:p>
        </p:txBody>
      </p:sp>
    </p:spTree>
    <p:extLst>
      <p:ext uri="{BB962C8B-B14F-4D97-AF65-F5344CB8AC3E}">
        <p14:creationId xmlns:p14="http://schemas.microsoft.com/office/powerpoint/2010/main" val="9159957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sobi.uni-passau.de/"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Bildplatzhalter 2"/>
          <p:cNvSpPr>
            <a:spLocks noGrp="1"/>
          </p:cNvSpPr>
          <p:nvPr>
            <p:ph type="pic" sz="quarter" idx="10"/>
          </p:nvPr>
        </p:nvSpPr>
        <p:spPr>
          <a:xfrm>
            <a:off x="0" y="2349500"/>
            <a:ext cx="9144000" cy="3240088"/>
          </a:xfrm>
          <a:prstGeom prst="rect">
            <a:avLst/>
          </a:prstGeom>
        </p:spPr>
        <p:txBody>
          <a:bodyPr/>
          <a:lstStyle>
            <a:lvl1pPr marL="0" indent="0">
              <a:buNone/>
              <a:defRPr/>
            </a:lvl1pPr>
          </a:lstStyle>
          <a:p>
            <a:r>
              <a:rPr lang="de-DE"/>
              <a:t>Bild durch Klicken auf Symbol hinzufügen</a:t>
            </a:r>
            <a:endParaRPr lang="de-DE" dirty="0"/>
          </a:p>
        </p:txBody>
      </p:sp>
      <p:sp>
        <p:nvSpPr>
          <p:cNvPr id="5" name="Textplatzhalter 4"/>
          <p:cNvSpPr>
            <a:spLocks noGrp="1"/>
          </p:cNvSpPr>
          <p:nvPr>
            <p:ph type="body" sz="quarter" idx="11"/>
          </p:nvPr>
        </p:nvSpPr>
        <p:spPr>
          <a:xfrm>
            <a:off x="900113" y="1773238"/>
            <a:ext cx="7848600" cy="576262"/>
          </a:xfrm>
          <a:prstGeom prst="rect">
            <a:avLst/>
          </a:prstGeom>
        </p:spPr>
        <p:txBody>
          <a:bodyPr lIns="0" rIns="0" bIns="108000" anchor="b" anchorCtr="0"/>
          <a:lstStyle>
            <a:lvl1pPr marL="0" indent="0">
              <a:buNone/>
              <a:defRPr sz="2800" b="1">
                <a:solidFill>
                  <a:schemeClr val="bg2"/>
                </a:solidFill>
              </a:defRPr>
            </a:lvl1pPr>
          </a:lstStyle>
          <a:p>
            <a:pPr lvl="0"/>
            <a:r>
              <a:rPr lang="de-DE"/>
              <a:t>Mastertextformat bearbeiten</a:t>
            </a:r>
          </a:p>
        </p:txBody>
      </p:sp>
      <p:sp>
        <p:nvSpPr>
          <p:cNvPr id="7" name="Textplatzhalter 6"/>
          <p:cNvSpPr>
            <a:spLocks noGrp="1"/>
          </p:cNvSpPr>
          <p:nvPr>
            <p:ph type="body" sz="quarter" idx="12"/>
          </p:nvPr>
        </p:nvSpPr>
        <p:spPr>
          <a:xfrm>
            <a:off x="3707904" y="5589589"/>
            <a:ext cx="5040809" cy="863600"/>
          </a:xfrm>
          <a:prstGeom prst="rect">
            <a:avLst/>
          </a:prstGeom>
        </p:spPr>
        <p:txBody>
          <a:bodyPr tIns="252000"/>
          <a:lstStyle>
            <a:lvl1pPr marL="0" indent="0" algn="r">
              <a:buNone/>
              <a:defRPr sz="2000"/>
            </a:lvl1pPr>
          </a:lstStyle>
          <a:p>
            <a:pPr lvl="0"/>
            <a:r>
              <a:rPr lang="de-DE"/>
              <a:t>Mastertextformat bearbeiten</a:t>
            </a:r>
          </a:p>
        </p:txBody>
      </p:sp>
      <p:pic>
        <p:nvPicPr>
          <p:cNvPr id="6" name="Picture 4" descr="Logo der Sozial- und Bildungswissenschaftlichen Fakultät an der Universität Passau">
            <a:hlinkClick r:id="rId2"/>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5962650" y="396185"/>
            <a:ext cx="2786063" cy="83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4737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noramabild mit Text">
    <p:spTree>
      <p:nvGrpSpPr>
        <p:cNvPr id="1" name=""/>
        <p:cNvGrpSpPr/>
        <p:nvPr/>
      </p:nvGrpSpPr>
      <p:grpSpPr>
        <a:xfrm>
          <a:off x="0" y="0"/>
          <a:ext cx="0" cy="0"/>
          <a:chOff x="0" y="0"/>
          <a:chExt cx="0" cy="0"/>
        </a:xfrm>
      </p:grpSpPr>
      <p:sp>
        <p:nvSpPr>
          <p:cNvPr id="13" name="Rechteck 12"/>
          <p:cNvSpPr/>
          <p:nvPr userDrawn="1"/>
        </p:nvSpPr>
        <p:spPr bwMode="auto">
          <a:xfrm>
            <a:off x="0" y="1268414"/>
            <a:ext cx="9144000" cy="2592386"/>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323849" y="1268414"/>
            <a:ext cx="8424863" cy="2592387"/>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1" name="Bildplatzhalter 10"/>
          <p:cNvSpPr>
            <a:spLocks noGrp="1"/>
          </p:cNvSpPr>
          <p:nvPr>
            <p:ph type="pic" sz="quarter" idx="11"/>
          </p:nvPr>
        </p:nvSpPr>
        <p:spPr>
          <a:xfrm>
            <a:off x="0" y="3895200"/>
            <a:ext cx="9156700" cy="205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15F79B1C-33B6-4309-AC1D-B447E6EA8543}"/>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8A7AD22A-572C-4B22-A337-198BE00A72F8}"/>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8FB7A063-D4AB-42C6-86F1-EE2A00CB0C82}"/>
              </a:ext>
            </a:extLst>
          </p:cNvPr>
          <p:cNvSpPr>
            <a:spLocks noGrp="1"/>
          </p:cNvSpPr>
          <p:nvPr>
            <p:ph type="ftr" sz="quarter" idx="13"/>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88FD6332-2575-49DB-91B2-B67F1F6E418B}"/>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747869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Bilder rechts">
    <p:spTree>
      <p:nvGrpSpPr>
        <p:cNvPr id="1" name=""/>
        <p:cNvGrpSpPr/>
        <p:nvPr/>
      </p:nvGrpSpPr>
      <p:grpSpPr>
        <a:xfrm>
          <a:off x="0" y="0"/>
          <a:ext cx="0" cy="0"/>
          <a:chOff x="0" y="0"/>
          <a:chExt cx="0" cy="0"/>
        </a:xfrm>
      </p:grpSpPr>
      <p:sp>
        <p:nvSpPr>
          <p:cNvPr id="5" name="Rechteck 4"/>
          <p:cNvSpPr/>
          <p:nvPr userDrawn="1"/>
        </p:nvSpPr>
        <p:spPr bwMode="auto">
          <a:xfrm>
            <a:off x="6300788" y="2840400"/>
            <a:ext cx="2843212" cy="1530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6300788" y="44028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6300788" y="2840400"/>
            <a:ext cx="2843213" cy="1530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F049B17A-BEB2-4823-8CAB-5DA479B0998B}"/>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C8B0ACF1-FC52-490B-A0F2-47A3DB771259}"/>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91F76FD8-F93B-40AB-8275-DF940A6C12A5}"/>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C41B7793-204D-452E-B54C-567928FA8DF1}"/>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68656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Bilder links">
    <p:spTree>
      <p:nvGrpSpPr>
        <p:cNvPr id="1" name=""/>
        <p:cNvGrpSpPr/>
        <p:nvPr/>
      </p:nvGrpSpPr>
      <p:grpSpPr>
        <a:xfrm>
          <a:off x="0" y="0"/>
          <a:ext cx="0" cy="0"/>
          <a:chOff x="0" y="0"/>
          <a:chExt cx="0" cy="0"/>
        </a:xfrm>
      </p:grpSpPr>
      <p:sp>
        <p:nvSpPr>
          <p:cNvPr id="4" name="Rechteck 3"/>
          <p:cNvSpPr/>
          <p:nvPr userDrawn="1"/>
        </p:nvSpPr>
        <p:spPr bwMode="auto">
          <a:xfrm>
            <a:off x="0" y="2844000"/>
            <a:ext cx="2843213" cy="1530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0"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2843213"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0" y="44136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0" y="2844000"/>
            <a:ext cx="2843213" cy="1530000"/>
          </a:xfrm>
          <a:prstGeom prst="rect">
            <a:avLst/>
          </a:prstGeom>
        </p:spPr>
        <p:txBody>
          <a:bodyPr/>
          <a:lstStyle>
            <a:lvl1pPr marL="0" indent="0">
              <a:buNone/>
              <a:defRPr/>
            </a:lvl1pPr>
          </a:lstStyle>
          <a:p>
            <a:r>
              <a:rPr lang="de-DE"/>
              <a:t>Bild durch Klicken auf Symbol hinzufügen</a:t>
            </a:r>
            <a:endParaRPr lang="de-DE" dirty="0"/>
          </a:p>
        </p:txBody>
      </p:sp>
      <p:sp>
        <p:nvSpPr>
          <p:cNvPr id="5" name="Titel 4">
            <a:extLst>
              <a:ext uri="{FF2B5EF4-FFF2-40B4-BE49-F238E27FC236}">
                <a16:creationId xmlns:a16="http://schemas.microsoft.com/office/drawing/2014/main" id="{0ECD6A06-25BC-48E3-8FB5-CADC1DA979C3}"/>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6229378C-A461-4BF6-9C1F-E6E16A9AC482}"/>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6319219F-FF47-47F7-B1E3-46B684C38E56}"/>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A762BB64-D6D5-4658-8D75-0E4383476F2E}"/>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024999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eliebiger Inhalt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Inhaltsplatzhalter 4"/>
          <p:cNvSpPr>
            <a:spLocks noGrp="1"/>
          </p:cNvSpPr>
          <p:nvPr>
            <p:ph sz="quarter" idx="15"/>
          </p:nvPr>
        </p:nvSpPr>
        <p:spPr>
          <a:xfrm>
            <a:off x="323850" y="1268413"/>
            <a:ext cx="8424863" cy="4681537"/>
          </a:xfrm>
          <a:prstGeom prst="rect">
            <a:avLst/>
          </a:prstGeom>
        </p:spPr>
        <p:txBody>
          <a:bodyPr lIns="216000" anchor="ctr" anchorCtr="0">
            <a:normAutofit/>
          </a:bodyPr>
          <a:lstStyle>
            <a:lvl1pP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Titel 3">
            <a:extLst>
              <a:ext uri="{FF2B5EF4-FFF2-40B4-BE49-F238E27FC236}">
                <a16:creationId xmlns:a16="http://schemas.microsoft.com/office/drawing/2014/main" id="{D28DA0FC-984E-4146-8E11-5E9F514ACEC6}"/>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1C524D57-3749-4AE0-92D9-E0E22ACCD5AE}"/>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F9DA56DF-7EA1-4F75-8E48-B37619A007BE}"/>
              </a:ext>
            </a:extLst>
          </p:cNvPr>
          <p:cNvSpPr>
            <a:spLocks noGrp="1"/>
          </p:cNvSpPr>
          <p:nvPr>
            <p:ph type="ftr" sz="quarter" idx="17"/>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8909E1B7-F2EA-4077-ABC9-9648EF9C7F32}"/>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943693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eliebiger Inhalt mit Überschrif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Inhaltsplatzhalter 4"/>
          <p:cNvSpPr>
            <a:spLocks noGrp="1"/>
          </p:cNvSpPr>
          <p:nvPr>
            <p:ph sz="quarter" idx="15"/>
          </p:nvPr>
        </p:nvSpPr>
        <p:spPr>
          <a:xfrm>
            <a:off x="323850" y="1772816"/>
            <a:ext cx="8424863" cy="3816772"/>
          </a:xfrm>
          <a:prstGeom prst="rect">
            <a:avLst/>
          </a:prstGeom>
        </p:spPr>
        <p:txBody>
          <a:bodyPr lIns="216000" tIns="216000" anchor="ctr" anchorCtr="0">
            <a:normAutofit/>
          </a:bodyPr>
          <a:lstStyle>
            <a:lvl1pP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Textplatzhalter 12"/>
          <p:cNvSpPr>
            <a:spLocks noGrp="1"/>
          </p:cNvSpPr>
          <p:nvPr>
            <p:ph type="body" sz="quarter" idx="16" hasCustomPrompt="1"/>
          </p:nvPr>
        </p:nvSpPr>
        <p:spPr>
          <a:xfrm>
            <a:off x="885825" y="1268413"/>
            <a:ext cx="7862888" cy="360362"/>
          </a:xfrm>
          <a:prstGeom prst="rect">
            <a:avLst/>
          </a:prstGeom>
        </p:spPr>
        <p:txBody>
          <a:bodyPr>
            <a:normAutofit/>
          </a:bodyPr>
          <a:lstStyle>
            <a:lvl1pPr marL="0" indent="0">
              <a:buNone/>
              <a:defRPr sz="2000">
                <a:solidFill>
                  <a:schemeClr val="accent1"/>
                </a:solidFill>
              </a:defRPr>
            </a:lvl1pPr>
          </a:lstStyle>
          <a:p>
            <a:pPr lvl="0"/>
            <a:r>
              <a:rPr lang="de-DE" dirty="0"/>
              <a:t>Textmasterformat bearbeiten</a:t>
            </a:r>
          </a:p>
        </p:txBody>
      </p:sp>
      <p:sp>
        <p:nvSpPr>
          <p:cNvPr id="13" name="Rechteck 12"/>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4" name="Textplatzhalter 12"/>
          <p:cNvSpPr>
            <a:spLocks noGrp="1"/>
          </p:cNvSpPr>
          <p:nvPr>
            <p:ph type="body" sz="quarter" idx="17"/>
          </p:nvPr>
        </p:nvSpPr>
        <p:spPr>
          <a:xfrm>
            <a:off x="323850" y="5589588"/>
            <a:ext cx="7862888" cy="360362"/>
          </a:xfrm>
          <a:prstGeom prst="rect">
            <a:avLst/>
          </a:prstGeom>
        </p:spPr>
        <p:txBody>
          <a:bodyPr lIns="90000" tIns="46800" anchor="b" anchorCtr="0">
            <a:normAutofit/>
          </a:bodyPr>
          <a:lstStyle>
            <a:lvl1pPr marL="0" indent="0">
              <a:buNone/>
              <a:defRPr sz="1400"/>
            </a:lvl1pPr>
          </a:lstStyle>
          <a:p>
            <a:pPr lvl="0"/>
            <a:r>
              <a:rPr lang="de-DE"/>
              <a:t>Mastertextformat bearbeiten</a:t>
            </a:r>
          </a:p>
        </p:txBody>
      </p:sp>
      <p:sp>
        <p:nvSpPr>
          <p:cNvPr id="4" name="Titel 3">
            <a:extLst>
              <a:ext uri="{FF2B5EF4-FFF2-40B4-BE49-F238E27FC236}">
                <a16:creationId xmlns:a16="http://schemas.microsoft.com/office/drawing/2014/main" id="{D2316615-870E-4904-B217-8E6184DB3EEE}"/>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F424A1AB-386A-4C85-B9C5-2C3E40F7AC30}"/>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66381BD7-C3A0-4CB1-88E3-46A11E87BA7F}"/>
              </a:ext>
            </a:extLst>
          </p:cNvPr>
          <p:cNvSpPr>
            <a:spLocks noGrp="1"/>
          </p:cNvSpPr>
          <p:nvPr>
            <p:ph type="ftr" sz="quarter" idx="19"/>
          </p:nvPr>
        </p:nvSpPr>
        <p:spPr/>
        <p:txBody>
          <a:bodyPr/>
          <a:lstStyle/>
          <a:p>
            <a:r>
              <a:rPr lang="de-DE"/>
              <a:t>Universität Passau</a:t>
            </a:r>
            <a:endParaRPr lang="de-DE" dirty="0"/>
          </a:p>
        </p:txBody>
      </p:sp>
      <p:sp>
        <p:nvSpPr>
          <p:cNvPr id="15" name="Foliennummernplatzhalter 14">
            <a:extLst>
              <a:ext uri="{FF2B5EF4-FFF2-40B4-BE49-F238E27FC236}">
                <a16:creationId xmlns:a16="http://schemas.microsoft.com/office/drawing/2014/main" id="{C74B3BAB-5000-477B-B4A1-69262C51F869}"/>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74636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der vollflächig">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1260000"/>
            <a:ext cx="9144000" cy="4680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90328B59-E714-4A3B-83A1-9AF7E6B39D38}"/>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AF7F929B-BAFE-4127-8A65-BF9369A61704}"/>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3A40B10F-736E-489A-84A0-7BA9D086CBED}"/>
              </a:ext>
            </a:extLst>
          </p:cNvPr>
          <p:cNvSpPr>
            <a:spLocks noGrp="1"/>
          </p:cNvSpPr>
          <p:nvPr>
            <p:ph type="ftr" sz="quarter" idx="17"/>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0A81CC8E-2324-40E0-9A4E-4F1F8FE15CA8}"/>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651246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dcollage Variante1">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0"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288000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F5536543-F91F-439E-AD34-8017225A5F78}"/>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915E28D6-0172-433C-8EA3-C66A1941B487}"/>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F978E2A3-5BA8-4A22-AD2F-79A00B800CB4}"/>
              </a:ext>
            </a:extLst>
          </p:cNvPr>
          <p:cNvSpPr>
            <a:spLocks noGrp="1"/>
          </p:cNvSpPr>
          <p:nvPr>
            <p:ph type="ftr" sz="quarter" idx="19"/>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778DFAE2-C5EE-4644-9D9F-BF205C3B50E4}"/>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9279538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ildcollage Variante 3">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8" name="Titel 7"/>
          <p:cNvSpPr>
            <a:spLocks noGrp="1"/>
          </p:cNvSpPr>
          <p:nvPr>
            <p:ph type="title"/>
          </p:nvPr>
        </p:nvSpPr>
        <p:spPr>
          <a:xfrm>
            <a:off x="323850" y="176164"/>
            <a:ext cx="6477000" cy="506461"/>
          </a:xfrm>
          <a:prstGeom prst="rect">
            <a:avLst/>
          </a:prstGeom>
        </p:spPr>
        <p:txBody>
          <a:bodyPr anchor="b" anchorCtr="0"/>
          <a:lstStyle>
            <a:lvl1pPr>
              <a:lnSpc>
                <a:spcPct val="100000"/>
              </a:lnSpc>
              <a:defRPr sz="2200" i="1">
                <a:solidFill>
                  <a:schemeClr val="bg2"/>
                </a:solidFill>
              </a:defRPr>
            </a:lvl1pPr>
          </a:lstStyle>
          <a:p>
            <a:r>
              <a:rPr lang="de-DE"/>
              <a:t>Mastertitelformat bearbeiten</a:t>
            </a:r>
            <a:endParaRPr lang="de-DE" dirty="0"/>
          </a:p>
        </p:txBody>
      </p:sp>
      <p:sp>
        <p:nvSpPr>
          <p:cNvPr id="6" name="Bildplatzhalter 5"/>
          <p:cNvSpPr>
            <a:spLocks noGrp="1"/>
          </p:cNvSpPr>
          <p:nvPr>
            <p:ph type="pic" sz="quarter" idx="15"/>
          </p:nvPr>
        </p:nvSpPr>
        <p:spPr>
          <a:xfrm>
            <a:off x="6300788" y="3625200"/>
            <a:ext cx="2843212"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0"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288000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0" y="3625200"/>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7" name="Datumsplatzhalter 6">
            <a:extLst>
              <a:ext uri="{FF2B5EF4-FFF2-40B4-BE49-F238E27FC236}">
                <a16:creationId xmlns:a16="http://schemas.microsoft.com/office/drawing/2014/main" id="{42140385-60A9-45AA-A236-1669BFBED7B2}"/>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9" name="Fußzeilenplatzhalter 8">
            <a:extLst>
              <a:ext uri="{FF2B5EF4-FFF2-40B4-BE49-F238E27FC236}">
                <a16:creationId xmlns:a16="http://schemas.microsoft.com/office/drawing/2014/main" id="{D3192682-AA68-47D5-A195-BD2C3F04410E}"/>
              </a:ext>
            </a:extLst>
          </p:cNvPr>
          <p:cNvSpPr>
            <a:spLocks noGrp="1"/>
          </p:cNvSpPr>
          <p:nvPr>
            <p:ph type="ftr" sz="quarter" idx="20"/>
          </p:nvPr>
        </p:nvSpPr>
        <p:spPr/>
        <p:txBody>
          <a:bodyPr/>
          <a:lstStyle/>
          <a:p>
            <a:r>
              <a:rPr lang="de-DE"/>
              <a:t>Universität Passau</a:t>
            </a:r>
            <a:endParaRPr lang="de-DE" dirty="0"/>
          </a:p>
        </p:txBody>
      </p:sp>
      <p:sp>
        <p:nvSpPr>
          <p:cNvPr id="10" name="Foliennummernplatzhalter 9">
            <a:extLst>
              <a:ext uri="{FF2B5EF4-FFF2-40B4-BE49-F238E27FC236}">
                <a16:creationId xmlns:a16="http://schemas.microsoft.com/office/drawing/2014/main" id="{3C03DA3B-B934-440B-9926-AF6446300EE2}"/>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371287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ldcollage Variante 2">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76BF3B57-3BFC-4477-9187-14BD90A03CDD}"/>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692669FD-1E10-4BF1-AF02-B57D561B2E56}"/>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5BBEFC91-A156-4550-97D6-56D6E7576422}"/>
              </a:ext>
            </a:extLst>
          </p:cNvPr>
          <p:cNvSpPr>
            <a:spLocks noGrp="1"/>
          </p:cNvSpPr>
          <p:nvPr>
            <p:ph type="ftr" sz="quarter" idx="19"/>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125659FA-B5AC-4AE5-BC65-029D952E0233}"/>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0536477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collage Variante 4">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3"/>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0" y="1268413"/>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2" name="Bildplatzhalter 12"/>
          <p:cNvSpPr>
            <a:spLocks noGrp="1"/>
          </p:cNvSpPr>
          <p:nvPr>
            <p:ph type="pic" sz="quarter" idx="18"/>
          </p:nvPr>
        </p:nvSpPr>
        <p:spPr>
          <a:xfrm>
            <a:off x="2880000" y="3625200"/>
            <a:ext cx="626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A8F94F19-0B89-46BF-B1AC-B585F826623D}"/>
              </a:ext>
            </a:extLst>
          </p:cNvPr>
          <p:cNvSpPr>
            <a:spLocks noGrp="1"/>
          </p:cNvSpPr>
          <p:nvPr>
            <p:ph type="title"/>
          </p:nvPr>
        </p:nvSpPr>
        <p:spPr/>
        <p:txBody>
          <a:bodyPr/>
          <a:lstStyle/>
          <a:p>
            <a:r>
              <a:rPr lang="de-DE"/>
              <a:t>Mastertitelformat bearbeiten</a:t>
            </a:r>
            <a:endParaRPr lang="en-GB"/>
          </a:p>
        </p:txBody>
      </p:sp>
      <p:sp>
        <p:nvSpPr>
          <p:cNvPr id="11" name="Datumsplatzhalter 10">
            <a:extLst>
              <a:ext uri="{FF2B5EF4-FFF2-40B4-BE49-F238E27FC236}">
                <a16:creationId xmlns:a16="http://schemas.microsoft.com/office/drawing/2014/main" id="{0296D5A8-5310-46F1-9B9F-B881418740AE}"/>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14" name="Fußzeilenplatzhalter 13">
            <a:extLst>
              <a:ext uri="{FF2B5EF4-FFF2-40B4-BE49-F238E27FC236}">
                <a16:creationId xmlns:a16="http://schemas.microsoft.com/office/drawing/2014/main" id="{D196C89D-42CA-48EC-AEBC-C74CDFAF6A6A}"/>
              </a:ext>
            </a:extLst>
          </p:cNvPr>
          <p:cNvSpPr>
            <a:spLocks noGrp="1"/>
          </p:cNvSpPr>
          <p:nvPr>
            <p:ph type="ftr" sz="quarter" idx="20"/>
          </p:nvPr>
        </p:nvSpPr>
        <p:spPr/>
        <p:txBody>
          <a:bodyPr/>
          <a:lstStyle/>
          <a:p>
            <a:r>
              <a:rPr lang="de-DE"/>
              <a:t>Universität Passau</a:t>
            </a:r>
            <a:endParaRPr lang="de-DE" dirty="0"/>
          </a:p>
        </p:txBody>
      </p:sp>
      <p:sp>
        <p:nvSpPr>
          <p:cNvPr id="15" name="Foliennummernplatzhalter 14">
            <a:extLst>
              <a:ext uri="{FF2B5EF4-FFF2-40B4-BE49-F238E27FC236}">
                <a16:creationId xmlns:a16="http://schemas.microsoft.com/office/drawing/2014/main" id="{F3714670-F241-4C5A-BD8A-A79C221C4C9E}"/>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41198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unddesign leer">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323850" y="1268413"/>
            <a:ext cx="8424863" cy="4681537"/>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Titel 3">
            <a:extLst>
              <a:ext uri="{FF2B5EF4-FFF2-40B4-BE49-F238E27FC236}">
                <a16:creationId xmlns:a16="http://schemas.microsoft.com/office/drawing/2014/main" id="{3F0005BE-D607-4E1F-ABD8-F60DFDD5898F}"/>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7DFA3053-B6BF-438B-8A49-1F7086350B9D}"/>
              </a:ext>
            </a:extLst>
          </p:cNvPr>
          <p:cNvSpPr>
            <a:spLocks noGrp="1"/>
          </p:cNvSpPr>
          <p:nvPr>
            <p:ph type="dt" sz="half" idx="11"/>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F0109B73-5BA4-4D95-87FE-11F97B609CC0}"/>
              </a:ext>
            </a:extLst>
          </p:cNvPr>
          <p:cNvSpPr>
            <a:spLocks noGrp="1"/>
          </p:cNvSpPr>
          <p:nvPr>
            <p:ph type="ftr" sz="quarter" idx="12"/>
          </p:nvPr>
        </p:nvSpPr>
        <p:spPr/>
        <p:txBody>
          <a:bodyPr/>
          <a:lstStyle/>
          <a:p>
            <a:r>
              <a:rPr lang="de-DE"/>
              <a:t>Universität Passau</a:t>
            </a:r>
            <a:endParaRPr lang="de-DE" dirty="0"/>
          </a:p>
        </p:txBody>
      </p:sp>
      <p:sp>
        <p:nvSpPr>
          <p:cNvPr id="7" name="Foliennummernplatzhalter 6">
            <a:extLst>
              <a:ext uri="{FF2B5EF4-FFF2-40B4-BE49-F238E27FC236}">
                <a16:creationId xmlns:a16="http://schemas.microsoft.com/office/drawing/2014/main" id="{91EE2E9B-8ECA-4214-AB73-9519C479EAB8}"/>
              </a:ext>
            </a:extLst>
          </p:cNvPr>
          <p:cNvSpPr>
            <a:spLocks noGrp="1"/>
          </p:cNvSpPr>
          <p:nvPr>
            <p:ph type="sldNum" sz="quarter" idx="13"/>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7774591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ldcollage mit Text">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300787" y="1268412"/>
            <a:ext cx="2843213"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Rechteck 3"/>
          <p:cNvSpPr/>
          <p:nvPr userDrawn="1"/>
        </p:nvSpPr>
        <p:spPr bwMode="auto">
          <a:xfrm>
            <a:off x="0" y="1268412"/>
            <a:ext cx="6264000" cy="2322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4" name="Textplatzhalter 13"/>
          <p:cNvSpPr>
            <a:spLocks noGrp="1"/>
          </p:cNvSpPr>
          <p:nvPr>
            <p:ph type="body" sz="quarter" idx="17"/>
          </p:nvPr>
        </p:nvSpPr>
        <p:spPr>
          <a:xfrm>
            <a:off x="323575" y="1268412"/>
            <a:ext cx="5940425" cy="2321999"/>
          </a:xfrm>
          <a:prstGeom prst="rect">
            <a:avLst/>
          </a:prstGeom>
        </p:spPr>
        <p:txBody>
          <a:bodyPr lIns="216000" rIns="216000" anchor="ctr" anchorCtr="0">
            <a:normAutofit/>
          </a:bodyPr>
          <a:lstStyle>
            <a:lvl1pPr>
              <a:defRPr sz="2000"/>
            </a:lvl1pPr>
            <a:lvl2pPr>
              <a:defRPr sz="1800"/>
            </a:lvl2pPr>
            <a:lvl3pPr>
              <a:defRPr sz="1600"/>
            </a:lvl3pPr>
          </a:lstStyle>
          <a:p>
            <a:pPr lvl="0"/>
            <a:r>
              <a:rPr lang="de-DE"/>
              <a:t>Mastertextformat bearbeiten</a:t>
            </a:r>
          </a:p>
          <a:p>
            <a:pPr lvl="1"/>
            <a:r>
              <a:rPr lang="de-DE"/>
              <a:t>Zweite Ebene</a:t>
            </a:r>
          </a:p>
          <a:p>
            <a:pPr lvl="2"/>
            <a:r>
              <a:rPr lang="de-DE"/>
              <a:t>Dritte Ebene</a:t>
            </a:r>
          </a:p>
        </p:txBody>
      </p:sp>
      <p:sp>
        <p:nvSpPr>
          <p:cNvPr id="7" name="Titel 6">
            <a:extLst>
              <a:ext uri="{FF2B5EF4-FFF2-40B4-BE49-F238E27FC236}">
                <a16:creationId xmlns:a16="http://schemas.microsoft.com/office/drawing/2014/main" id="{2E01C012-1E53-4D7E-952D-93A4AB48E543}"/>
              </a:ext>
            </a:extLst>
          </p:cNvPr>
          <p:cNvSpPr>
            <a:spLocks noGrp="1"/>
          </p:cNvSpPr>
          <p:nvPr>
            <p:ph type="title"/>
          </p:nvPr>
        </p:nvSpPr>
        <p:spPr/>
        <p:txBody>
          <a:bodyPr/>
          <a:lstStyle/>
          <a:p>
            <a:r>
              <a:rPr lang="de-DE"/>
              <a:t>Mastertitelformat bearbeiten</a:t>
            </a:r>
            <a:endParaRPr lang="en-GB"/>
          </a:p>
        </p:txBody>
      </p:sp>
      <p:sp>
        <p:nvSpPr>
          <p:cNvPr id="9" name="Datumsplatzhalter 8">
            <a:extLst>
              <a:ext uri="{FF2B5EF4-FFF2-40B4-BE49-F238E27FC236}">
                <a16:creationId xmlns:a16="http://schemas.microsoft.com/office/drawing/2014/main" id="{25CB029A-2B53-4B00-B2B6-3E89EE121443}"/>
              </a:ext>
            </a:extLst>
          </p:cNvPr>
          <p:cNvSpPr>
            <a:spLocks noGrp="1"/>
          </p:cNvSpPr>
          <p:nvPr>
            <p:ph type="dt" sz="half" idx="18"/>
          </p:nvPr>
        </p:nvSpPr>
        <p:spPr/>
        <p:txBody>
          <a:bodyPr/>
          <a:lstStyle/>
          <a:p>
            <a:fld id="{165D16B6-A4F2-4863-877F-733479351815}" type="datetime4">
              <a:rPr lang="de-DE" smtClean="0"/>
              <a:pPr/>
              <a:t>2. Dezember 2025</a:t>
            </a:fld>
            <a:endParaRPr lang="de-DE" dirty="0"/>
          </a:p>
        </p:txBody>
      </p:sp>
      <p:sp>
        <p:nvSpPr>
          <p:cNvPr id="10" name="Fußzeilenplatzhalter 9">
            <a:extLst>
              <a:ext uri="{FF2B5EF4-FFF2-40B4-BE49-F238E27FC236}">
                <a16:creationId xmlns:a16="http://schemas.microsoft.com/office/drawing/2014/main" id="{E0AD16FB-F48C-4A24-A5C4-B25AAE5E1E9F}"/>
              </a:ext>
            </a:extLst>
          </p:cNvPr>
          <p:cNvSpPr>
            <a:spLocks noGrp="1"/>
          </p:cNvSpPr>
          <p:nvPr>
            <p:ph type="ftr" sz="quarter" idx="19"/>
          </p:nvPr>
        </p:nvSpPr>
        <p:spPr/>
        <p:txBody>
          <a:bodyPr/>
          <a:lstStyle/>
          <a:p>
            <a:r>
              <a:rPr lang="de-DE"/>
              <a:t>Universität Passau</a:t>
            </a:r>
            <a:endParaRPr lang="de-DE" dirty="0"/>
          </a:p>
        </p:txBody>
      </p:sp>
      <p:sp>
        <p:nvSpPr>
          <p:cNvPr id="11" name="Foliennummernplatzhalter 10">
            <a:extLst>
              <a:ext uri="{FF2B5EF4-FFF2-40B4-BE49-F238E27FC236}">
                <a16:creationId xmlns:a16="http://schemas.microsoft.com/office/drawing/2014/main" id="{8D03B71B-C677-4E4D-9595-0E61479ADCD2}"/>
              </a:ext>
            </a:extLst>
          </p:cNvPr>
          <p:cNvSpPr>
            <a:spLocks noGrp="1"/>
          </p:cNvSpPr>
          <p:nvPr>
            <p:ph type="sldNum" sz="quarter" idx="20"/>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464439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ldcollage Variante 5">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6" name="Bildplatzhalter 5"/>
          <p:cNvSpPr>
            <a:spLocks noGrp="1"/>
          </p:cNvSpPr>
          <p:nvPr>
            <p:ph type="pic" sz="quarter" idx="15"/>
          </p:nvPr>
        </p:nvSpPr>
        <p:spPr>
          <a:xfrm>
            <a:off x="0" y="3625200"/>
            <a:ext cx="914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5" name="Bildplatzhalter 4"/>
          <p:cNvSpPr>
            <a:spLocks noGrp="1"/>
          </p:cNvSpPr>
          <p:nvPr>
            <p:ph type="pic" sz="quarter" idx="16"/>
          </p:nvPr>
        </p:nvSpPr>
        <p:spPr>
          <a:xfrm>
            <a:off x="6120000" y="1268413"/>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3" name="Bildplatzhalter 12"/>
          <p:cNvSpPr>
            <a:spLocks noGrp="1"/>
          </p:cNvSpPr>
          <p:nvPr>
            <p:ph type="pic" sz="quarter" idx="17"/>
          </p:nvPr>
        </p:nvSpPr>
        <p:spPr>
          <a:xfrm>
            <a:off x="-1" y="1268413"/>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15" name="Bildplatzhalter 14"/>
          <p:cNvSpPr>
            <a:spLocks noGrp="1"/>
          </p:cNvSpPr>
          <p:nvPr>
            <p:ph type="pic" sz="quarter" idx="18"/>
          </p:nvPr>
        </p:nvSpPr>
        <p:spPr>
          <a:xfrm>
            <a:off x="3060000" y="1268412"/>
            <a:ext cx="3024000" cy="23220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9A95CD8C-F92B-4257-AAB1-A06EE52BD768}"/>
              </a:ext>
            </a:extLst>
          </p:cNvPr>
          <p:cNvSpPr>
            <a:spLocks noGrp="1"/>
          </p:cNvSpPr>
          <p:nvPr>
            <p:ph type="title"/>
          </p:nvPr>
        </p:nvSpPr>
        <p:spPr/>
        <p:txBody>
          <a:bodyPr/>
          <a:lstStyle/>
          <a:p>
            <a:r>
              <a:rPr lang="de-DE"/>
              <a:t>Mastertitelformat bearbeiten</a:t>
            </a:r>
            <a:endParaRPr lang="en-GB"/>
          </a:p>
        </p:txBody>
      </p:sp>
      <p:sp>
        <p:nvSpPr>
          <p:cNvPr id="7" name="Datumsplatzhalter 6">
            <a:extLst>
              <a:ext uri="{FF2B5EF4-FFF2-40B4-BE49-F238E27FC236}">
                <a16:creationId xmlns:a16="http://schemas.microsoft.com/office/drawing/2014/main" id="{2BDA3CB5-DE43-428F-ADF3-1ED708E0E089}"/>
              </a:ext>
            </a:extLst>
          </p:cNvPr>
          <p:cNvSpPr>
            <a:spLocks noGrp="1"/>
          </p:cNvSpPr>
          <p:nvPr>
            <p:ph type="dt" sz="half" idx="19"/>
          </p:nvPr>
        </p:nvSpPr>
        <p:spPr/>
        <p:txBody>
          <a:bodyPr/>
          <a:lstStyle/>
          <a:p>
            <a:fld id="{165D16B6-A4F2-4863-877F-733479351815}" type="datetime4">
              <a:rPr lang="de-DE" smtClean="0"/>
              <a:pPr/>
              <a:t>2. Dezember 2025</a:t>
            </a:fld>
            <a:endParaRPr lang="de-DE" dirty="0"/>
          </a:p>
        </p:txBody>
      </p:sp>
      <p:sp>
        <p:nvSpPr>
          <p:cNvPr id="12" name="Fußzeilenplatzhalter 11">
            <a:extLst>
              <a:ext uri="{FF2B5EF4-FFF2-40B4-BE49-F238E27FC236}">
                <a16:creationId xmlns:a16="http://schemas.microsoft.com/office/drawing/2014/main" id="{867A8C26-24A6-45E6-87DE-976AE966CAE0}"/>
              </a:ext>
            </a:extLst>
          </p:cNvPr>
          <p:cNvSpPr>
            <a:spLocks noGrp="1"/>
          </p:cNvSpPr>
          <p:nvPr>
            <p:ph type="ftr" sz="quarter" idx="20"/>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C6473913-8C65-4FCB-A3ED-60BB18CF0347}"/>
              </a:ext>
            </a:extLst>
          </p:cNvPr>
          <p:cNvSpPr>
            <a:spLocks noGrp="1"/>
          </p:cNvSpPr>
          <p:nvPr>
            <p:ph type="sldNum" sz="quarter" idx="21"/>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81763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ld links - grau hinterlegt">
    <p:spTree>
      <p:nvGrpSpPr>
        <p:cNvPr id="1" name=""/>
        <p:cNvGrpSpPr/>
        <p:nvPr/>
      </p:nvGrpSpPr>
      <p:grpSpPr>
        <a:xfrm>
          <a:off x="0" y="0"/>
          <a:ext cx="0" cy="0"/>
          <a:chOff x="0" y="0"/>
          <a:chExt cx="0" cy="0"/>
        </a:xfrm>
      </p:grpSpPr>
      <p:sp>
        <p:nvSpPr>
          <p:cNvPr id="13" name="Rechteck 12"/>
          <p:cNvSpPr/>
          <p:nvPr userDrawn="1"/>
        </p:nvSpPr>
        <p:spPr bwMode="auto">
          <a:xfrm>
            <a:off x="2843213" y="1628775"/>
            <a:ext cx="6300787" cy="3960813"/>
          </a:xfrm>
          <a:prstGeom prst="rect">
            <a:avLst/>
          </a:prstGeom>
          <a:solidFill>
            <a:srgbClr val="DDDDDD"/>
          </a:solidFill>
          <a:ln w="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chemeClr val="bg2"/>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chemeClr val="bg2"/>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2843214" y="1628775"/>
            <a:ext cx="5905500" cy="3960813"/>
          </a:xfrm>
          <a:prstGeom prst="rect">
            <a:avLst/>
          </a:prstGeom>
        </p:spPr>
        <p:txBody>
          <a:bodyPr l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1" y="1628775"/>
            <a:ext cx="2808000" cy="3960814"/>
          </a:xfrm>
          <a:prstGeom prst="rect">
            <a:avLst/>
          </a:prstGeom>
        </p:spPr>
        <p:txBody>
          <a:bodyPr/>
          <a:lstStyle>
            <a:lvl1pPr marL="0" indent="0">
              <a:buNone/>
              <a:defRPr/>
            </a:lvl1pPr>
          </a:lstStyle>
          <a:p>
            <a:r>
              <a:rPr lang="de-DE"/>
              <a:t>Bild durch Klicken auf Symbol hinzufügen</a:t>
            </a:r>
            <a:endParaRPr lang="de-DE" dirty="0"/>
          </a:p>
        </p:txBody>
      </p:sp>
      <p:sp>
        <p:nvSpPr>
          <p:cNvPr id="9" name="Datumsplatzhalter 8">
            <a:extLst>
              <a:ext uri="{FF2B5EF4-FFF2-40B4-BE49-F238E27FC236}">
                <a16:creationId xmlns:a16="http://schemas.microsoft.com/office/drawing/2014/main" id="{8E634C0F-12BC-4D7C-824A-A2E5C2BB5874}"/>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BD18BC03-C53C-4CC0-A715-EF3DEC8DB56F}"/>
              </a:ext>
            </a:extLst>
          </p:cNvPr>
          <p:cNvSpPr>
            <a:spLocks noGrp="1"/>
          </p:cNvSpPr>
          <p:nvPr>
            <p:ph type="ftr" sz="quarter" idx="13"/>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662EAC26-1BD7-48A3-A603-4BB6EEB82674}"/>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
        <p:nvSpPr>
          <p:cNvPr id="4" name="Titel 3">
            <a:extLst>
              <a:ext uri="{FF2B5EF4-FFF2-40B4-BE49-F238E27FC236}">
                <a16:creationId xmlns:a16="http://schemas.microsoft.com/office/drawing/2014/main" id="{C1A077AB-F319-4B43-AFE1-8A0F0A1D3976}"/>
              </a:ext>
            </a:extLst>
          </p:cNvPr>
          <p:cNvSpPr>
            <a:spLocks noGrp="1"/>
          </p:cNvSpPr>
          <p:nvPr>
            <p:ph type="title"/>
          </p:nvPr>
        </p:nvSpPr>
        <p:spPr/>
        <p:txBody>
          <a:bodyPr/>
          <a:lstStyle/>
          <a:p>
            <a:r>
              <a:rPr lang="de-DE"/>
              <a:t>Mastertitelformat bearbeiten</a:t>
            </a:r>
            <a:endParaRPr lang="en-GB"/>
          </a:p>
        </p:txBody>
      </p:sp>
    </p:spTree>
    <p:extLst>
      <p:ext uri="{BB962C8B-B14F-4D97-AF65-F5344CB8AC3E}">
        <p14:creationId xmlns:p14="http://schemas.microsoft.com/office/powerpoint/2010/main" val="1922677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ld rechts - grau hinterlegt">
    <p:spTree>
      <p:nvGrpSpPr>
        <p:cNvPr id="1" name=""/>
        <p:cNvGrpSpPr/>
        <p:nvPr/>
      </p:nvGrpSpPr>
      <p:grpSpPr>
        <a:xfrm>
          <a:off x="0" y="0"/>
          <a:ext cx="0" cy="0"/>
          <a:chOff x="0" y="0"/>
          <a:chExt cx="0" cy="0"/>
        </a:xfrm>
      </p:grpSpPr>
      <p:sp>
        <p:nvSpPr>
          <p:cNvPr id="13" name="Rechteck 12"/>
          <p:cNvSpPr/>
          <p:nvPr userDrawn="1"/>
        </p:nvSpPr>
        <p:spPr bwMode="auto">
          <a:xfrm>
            <a:off x="0" y="1628775"/>
            <a:ext cx="6300788" cy="3960813"/>
          </a:xfrm>
          <a:prstGeom prst="rect">
            <a:avLst/>
          </a:prstGeom>
          <a:solidFill>
            <a:srgbClr val="DDDDDD"/>
          </a:solidFill>
          <a:ln w="19050" cap="flat" cmpd="sng" algn="ctr">
            <a:noFill/>
            <a:prstDash val="solid"/>
            <a:round/>
            <a:headEnd type="none" w="med" len="med"/>
            <a:tailEnd type="none" w="med" len="med"/>
          </a:ln>
          <a:effectLst/>
        </p:spPr>
        <p:txBody>
          <a:bodyPr vert="horz" wrap="square" lIns="216000" tIns="46800" rIns="216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DDDDDD"/>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0" name="Textplatzhalter 9"/>
          <p:cNvSpPr>
            <a:spLocks noGrp="1"/>
          </p:cNvSpPr>
          <p:nvPr>
            <p:ph type="body" sz="quarter" idx="10"/>
          </p:nvPr>
        </p:nvSpPr>
        <p:spPr>
          <a:xfrm>
            <a:off x="323850" y="1638300"/>
            <a:ext cx="5976342" cy="3960813"/>
          </a:xfrm>
          <a:prstGeom prst="rect">
            <a:avLst/>
          </a:prstGeom>
        </p:spPr>
        <p:txBody>
          <a:bodyPr lIns="216000" rIns="216000" anchor="ctr" anchorCtr="0">
            <a:normAutofit/>
          </a:bodyPr>
          <a:lstStyle>
            <a:lvl1pPr>
              <a:spcBef>
                <a:spcPts val="600"/>
              </a:spcBef>
              <a:spcAft>
                <a:spcPts val="600"/>
              </a:spcAft>
              <a:defRPr sz="2000">
                <a:solidFill>
                  <a:schemeClr val="bg1"/>
                </a:solidFill>
              </a:defRPr>
            </a:lvl1pPr>
            <a:lvl2pPr>
              <a:defRPr sz="1800">
                <a:solidFill>
                  <a:srgbClr val="4D4D4D"/>
                </a:solidFill>
              </a:defRPr>
            </a:lvl2pPr>
            <a:lvl3pPr>
              <a:defRPr sz="1600">
                <a:solidFill>
                  <a:srgbClr val="4D4D4D"/>
                </a:solidFill>
              </a:defRPr>
            </a:lvl3pPr>
            <a:lvl4pPr>
              <a:defRPr sz="1400">
                <a:solidFill>
                  <a:srgbClr val="4D4D4D"/>
                </a:solidFill>
              </a:defRPr>
            </a:lvl4pPr>
            <a:lvl5pPr>
              <a:defRPr sz="1200">
                <a:solidFill>
                  <a:srgbClr val="4D4D4D"/>
                </a:solidFill>
              </a:defRPr>
            </a:lvl5pPr>
          </a:lstStyle>
          <a:p>
            <a:pPr lvl="0"/>
            <a:r>
              <a:rPr lang="de-DE"/>
              <a:t>Mastertextformat bearbeiten</a:t>
            </a:r>
          </a:p>
          <a:p>
            <a:pPr lvl="1"/>
            <a:r>
              <a:rPr lang="de-DE"/>
              <a:t>Zweite Ebene</a:t>
            </a:r>
          </a:p>
          <a:p>
            <a:pPr lvl="2"/>
            <a:r>
              <a:rPr lang="de-DE"/>
              <a:t>Dritte Ebene</a:t>
            </a:r>
          </a:p>
        </p:txBody>
      </p:sp>
      <p:sp>
        <p:nvSpPr>
          <p:cNvPr id="15" name="Bildplatzhalter 14"/>
          <p:cNvSpPr>
            <a:spLocks noGrp="1"/>
          </p:cNvSpPr>
          <p:nvPr>
            <p:ph type="pic" sz="quarter" idx="11"/>
          </p:nvPr>
        </p:nvSpPr>
        <p:spPr>
          <a:xfrm>
            <a:off x="6336000" y="1628775"/>
            <a:ext cx="2808000" cy="3960814"/>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12572ACC-37DD-44C1-A186-5AEA2A2BA39F}"/>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0DB3A46B-CA53-4D70-AF84-C69E2A58CCAB}"/>
              </a:ext>
            </a:extLst>
          </p:cNvPr>
          <p:cNvSpPr>
            <a:spLocks noGrp="1"/>
          </p:cNvSpPr>
          <p:nvPr>
            <p:ph type="dt" sz="half" idx="12"/>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DABBB27C-0900-446A-814B-B55349467994}"/>
              </a:ext>
            </a:extLst>
          </p:cNvPr>
          <p:cNvSpPr>
            <a:spLocks noGrp="1"/>
          </p:cNvSpPr>
          <p:nvPr>
            <p:ph type="ftr" sz="quarter" idx="13"/>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66AF37D7-986C-4DFF-B79E-D7AF4BC445EB}"/>
              </a:ext>
            </a:extLst>
          </p:cNvPr>
          <p:cNvSpPr>
            <a:spLocks noGrp="1"/>
          </p:cNvSpPr>
          <p:nvPr>
            <p:ph type="sldNum" sz="quarter" idx="14"/>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11287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ontakt mit 3 Bildern">
    <p:spTree>
      <p:nvGrpSpPr>
        <p:cNvPr id="1" name=""/>
        <p:cNvGrpSpPr/>
        <p:nvPr/>
      </p:nvGrpSpPr>
      <p:grpSpPr>
        <a:xfrm>
          <a:off x="0" y="0"/>
          <a:ext cx="0" cy="0"/>
          <a:chOff x="0" y="0"/>
          <a:chExt cx="0" cy="0"/>
        </a:xfrm>
      </p:grpSpPr>
      <p:sp>
        <p:nvSpPr>
          <p:cNvPr id="4" name="Rechteck 3"/>
          <p:cNvSpPr/>
          <p:nvPr userDrawn="1"/>
        </p:nvSpPr>
        <p:spPr bwMode="auto">
          <a:xfrm>
            <a:off x="6732588" y="3175200"/>
            <a:ext cx="1367804"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6" name="Rechteck 15"/>
          <p:cNvSpPr/>
          <p:nvPr userDrawn="1"/>
        </p:nvSpPr>
        <p:spPr bwMode="auto">
          <a:xfrm>
            <a:off x="8136000" y="1772816"/>
            <a:ext cx="1008000"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732588" y="177120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900113" y="1772816"/>
            <a:ext cx="5400675" cy="1368152"/>
          </a:xfrm>
          <a:prstGeom prst="rect">
            <a:avLst/>
          </a:prstGeom>
        </p:spPr>
        <p:txBody>
          <a:bodyPr lIns="216000" tIns="216000" rIns="216000" b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13" name="Textplatzhalter 12"/>
          <p:cNvSpPr>
            <a:spLocks noGrp="1"/>
          </p:cNvSpPr>
          <p:nvPr>
            <p:ph type="body" sz="quarter" idx="12"/>
          </p:nvPr>
        </p:nvSpPr>
        <p:spPr>
          <a:xfrm>
            <a:off x="885825" y="1268413"/>
            <a:ext cx="4765675" cy="360362"/>
          </a:xfrm>
          <a:prstGeom prst="rect">
            <a:avLst/>
          </a:prstGeom>
        </p:spPr>
        <p:txBody>
          <a:bodyPr>
            <a:normAutofit/>
          </a:bodyPr>
          <a:lstStyle>
            <a:lvl1pPr marL="0" indent="0">
              <a:buNone/>
              <a:defRPr sz="2000">
                <a:solidFill>
                  <a:schemeClr val="accent1"/>
                </a:solidFill>
              </a:defRPr>
            </a:lvl1pPr>
          </a:lstStyle>
          <a:p>
            <a:pPr lvl="0"/>
            <a:r>
              <a:rPr lang="de-DE"/>
              <a:t>Mastertextformat bearbeiten</a:t>
            </a:r>
          </a:p>
        </p:txBody>
      </p:sp>
      <p:sp>
        <p:nvSpPr>
          <p:cNvPr id="19" name="Bildplatzhalter 14"/>
          <p:cNvSpPr>
            <a:spLocks noGrp="1"/>
          </p:cNvSpPr>
          <p:nvPr>
            <p:ph type="pic" sz="quarter" idx="13"/>
          </p:nvPr>
        </p:nvSpPr>
        <p:spPr>
          <a:xfrm>
            <a:off x="6732392" y="316905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20" name="Bildplatzhalter 14"/>
          <p:cNvSpPr>
            <a:spLocks noGrp="1"/>
          </p:cNvSpPr>
          <p:nvPr>
            <p:ph type="pic" sz="quarter" idx="14"/>
          </p:nvPr>
        </p:nvSpPr>
        <p:spPr>
          <a:xfrm>
            <a:off x="6732588" y="4582800"/>
            <a:ext cx="1368000" cy="1368000"/>
          </a:xfrm>
          <a:prstGeom prst="rect">
            <a:avLst/>
          </a:prstGeom>
        </p:spPr>
        <p:txBody>
          <a:bodyPr/>
          <a:lstStyle>
            <a:lvl1pPr marL="0" indent="0">
              <a:buNone/>
              <a:defRPr sz="1200"/>
            </a:lvl1pPr>
          </a:lstStyle>
          <a:p>
            <a:r>
              <a:rPr lang="de-DE"/>
              <a:t>Bild durch Klicken auf Symbol hinzufügen</a:t>
            </a:r>
            <a:endParaRPr lang="de-DE" dirty="0"/>
          </a:p>
        </p:txBody>
      </p:sp>
      <p:sp>
        <p:nvSpPr>
          <p:cNvPr id="14" name="Rechteck 13"/>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32" name="Textplatzhalter 16"/>
          <p:cNvSpPr>
            <a:spLocks noGrp="1"/>
          </p:cNvSpPr>
          <p:nvPr>
            <p:ph type="body" sz="quarter" idx="15"/>
          </p:nvPr>
        </p:nvSpPr>
        <p:spPr>
          <a:xfrm>
            <a:off x="900113" y="3140968"/>
            <a:ext cx="5400675" cy="1440830"/>
          </a:xfrm>
          <a:prstGeom prst="rect">
            <a:avLst/>
          </a:prstGeom>
        </p:spPr>
        <p:txBody>
          <a:bodyPr lIns="216000" tIns="216000" rIns="216000" b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33" name="Textplatzhalter 16"/>
          <p:cNvSpPr>
            <a:spLocks noGrp="1"/>
          </p:cNvSpPr>
          <p:nvPr>
            <p:ph type="body" sz="quarter" idx="16"/>
          </p:nvPr>
        </p:nvSpPr>
        <p:spPr>
          <a:xfrm>
            <a:off x="895003" y="4593630"/>
            <a:ext cx="5400675" cy="1368152"/>
          </a:xfrm>
          <a:prstGeom prst="rect">
            <a:avLst/>
          </a:prstGeom>
        </p:spPr>
        <p:txBody>
          <a:bodyPr lIns="216000" tIns="216000" rIns="216000" anchor="ctr" anchorCtr="0">
            <a:normAutofit/>
          </a:bodyPr>
          <a:lstStyle>
            <a:lvl1pPr marL="0" indent="0" algn="r">
              <a:spcBef>
                <a:spcPts val="0"/>
              </a:spcBef>
              <a:spcAft>
                <a:spcPts val="0"/>
              </a:spcAft>
              <a:buNone/>
              <a:defRPr sz="1800"/>
            </a:lvl1pPr>
            <a:lvl2pPr marL="457200" indent="0" algn="r">
              <a:spcBef>
                <a:spcPts val="0"/>
              </a:spcBef>
              <a:spcAft>
                <a:spcPts val="0"/>
              </a:spcAft>
              <a:buNone/>
              <a:defRPr sz="1600" i="1">
                <a:solidFill>
                  <a:schemeClr val="bg2"/>
                </a:solidFill>
              </a:defRPr>
            </a:lvl2pPr>
            <a:lvl3pPr>
              <a:spcBef>
                <a:spcPts val="600"/>
              </a:spcBef>
              <a:spcAft>
                <a:spcPts val="600"/>
              </a:spcAft>
              <a:defRPr sz="1400"/>
            </a:lvl3pPr>
            <a:lvl4pPr>
              <a:spcBef>
                <a:spcPts val="600"/>
              </a:spcBef>
              <a:spcAft>
                <a:spcPts val="600"/>
              </a:spcAft>
              <a:defRPr sz="1400"/>
            </a:lvl4pPr>
          </a:lstStyle>
          <a:p>
            <a:pPr lvl="0"/>
            <a:r>
              <a:rPr lang="de-DE"/>
              <a:t>Mastertextformat bearbeiten</a:t>
            </a:r>
          </a:p>
          <a:p>
            <a:pPr lvl="1"/>
            <a:r>
              <a:rPr lang="de-DE"/>
              <a:t>Zweite Ebene</a:t>
            </a:r>
          </a:p>
        </p:txBody>
      </p:sp>
      <p:sp>
        <p:nvSpPr>
          <p:cNvPr id="38" name="Rechteck 37"/>
          <p:cNvSpPr/>
          <p:nvPr userDrawn="1"/>
        </p:nvSpPr>
        <p:spPr bwMode="auto">
          <a:xfrm>
            <a:off x="8136000" y="4581950"/>
            <a:ext cx="1008000" cy="13680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5" name="Titel 4">
            <a:extLst>
              <a:ext uri="{FF2B5EF4-FFF2-40B4-BE49-F238E27FC236}">
                <a16:creationId xmlns:a16="http://schemas.microsoft.com/office/drawing/2014/main" id="{417E4F7B-7D2A-4584-A9D6-64428E55A7BC}"/>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9FFEFF23-D81C-4DE2-B2EA-7E90AA722F68}"/>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5474E862-42E3-49F5-A83F-078BAB75642C}"/>
              </a:ext>
            </a:extLst>
          </p:cNvPr>
          <p:cNvSpPr>
            <a:spLocks noGrp="1"/>
          </p:cNvSpPr>
          <p:nvPr>
            <p:ph type="ftr" sz="quarter" idx="18"/>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AE858A53-2A3C-43F9-A466-3BFC78E8A432}"/>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829004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Textblöcke">
    <p:spTree>
      <p:nvGrpSpPr>
        <p:cNvPr id="1" name=""/>
        <p:cNvGrpSpPr/>
        <p:nvPr/>
      </p:nvGrpSpPr>
      <p:grpSpPr>
        <a:xfrm>
          <a:off x="0" y="0"/>
          <a:ext cx="0" cy="0"/>
          <a:chOff x="0" y="0"/>
          <a:chExt cx="0" cy="0"/>
        </a:xfrm>
      </p:grpSpPr>
      <p:sp>
        <p:nvSpPr>
          <p:cNvPr id="6" name="Rechteck 5"/>
          <p:cNvSpPr/>
          <p:nvPr userDrawn="1"/>
        </p:nvSpPr>
        <p:spPr bwMode="auto">
          <a:xfrm>
            <a:off x="0" y="1268412"/>
            <a:ext cx="4554000" cy="4681538"/>
          </a:xfrm>
          <a:prstGeom prst="rect">
            <a:avLst/>
          </a:prstGeom>
          <a:solidFill>
            <a:srgbClr val="DDDDDD"/>
          </a:solidFill>
          <a:ln w="19050" cap="flat" cmpd="sng" algn="ctr">
            <a:noFill/>
            <a:prstDash val="solid"/>
            <a:round/>
            <a:headEnd type="none" w="med" len="med"/>
            <a:tailEnd type="none" w="med" len="med"/>
          </a:ln>
          <a:effectLst/>
        </p:spPr>
        <p:txBody>
          <a:bodyPr vert="horz" wrap="square" lIns="216000" tIns="46800" rIns="216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7" name="Rechteck 6"/>
          <p:cNvSpPr/>
          <p:nvPr userDrawn="1"/>
        </p:nvSpPr>
        <p:spPr bwMode="auto">
          <a:xfrm>
            <a:off x="4590000" y="1268413"/>
            <a:ext cx="4554000" cy="468153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normAutofit/>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9" name="Textplatzhalter 8"/>
          <p:cNvSpPr>
            <a:spLocks noGrp="1"/>
          </p:cNvSpPr>
          <p:nvPr>
            <p:ph type="body" sz="quarter" idx="13"/>
          </p:nvPr>
        </p:nvSpPr>
        <p:spPr>
          <a:xfrm>
            <a:off x="323850" y="1268413"/>
            <a:ext cx="4230688" cy="4681537"/>
          </a:xfrm>
          <a:prstGeom prst="rect">
            <a:avLst/>
          </a:prstGeom>
        </p:spPr>
        <p:txBody>
          <a:bodyPr lIns="216000" tIns="216000" rIns="216000" anchor="t" anchorCtr="0">
            <a:normAutofit/>
          </a:bodyPr>
          <a:lstStyle>
            <a:lvl1pPr marL="342900" indent="-342900">
              <a:buFont typeface="Arial" panose="020B0604020202020204" pitchFamily="34" charset="0"/>
              <a:buChar cha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Textplatzhalter 8"/>
          <p:cNvSpPr>
            <a:spLocks noGrp="1"/>
          </p:cNvSpPr>
          <p:nvPr>
            <p:ph type="body" sz="quarter" idx="14"/>
          </p:nvPr>
        </p:nvSpPr>
        <p:spPr>
          <a:xfrm>
            <a:off x="4594564" y="1260475"/>
            <a:ext cx="4154149" cy="4681537"/>
          </a:xfrm>
          <a:prstGeom prst="rect">
            <a:avLst/>
          </a:prstGeom>
        </p:spPr>
        <p:txBody>
          <a:bodyPr lIns="216000" tIns="216000" rIns="0" anchor="t" anchorCtr="0">
            <a:normAutofit/>
          </a:bodyPr>
          <a:lstStyle>
            <a:lvl1pPr marL="342900" indent="-342900">
              <a:buFont typeface="Arial" panose="020B0604020202020204" pitchFamily="34" charset="0"/>
              <a:buChar char="•"/>
              <a:defRPr sz="2000"/>
            </a:lvl1pPr>
            <a:lvl2pPr>
              <a:defRPr sz="1800"/>
            </a:lvl2pPr>
            <a:lvl3pPr>
              <a:defRPr sz="1600"/>
            </a:lvl3pPr>
            <a:lvl4pPr>
              <a:defRPr sz="1400"/>
            </a:lvl4pPr>
            <a:lvl5pPr>
              <a:defRPr sz="12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Titel 2">
            <a:extLst>
              <a:ext uri="{FF2B5EF4-FFF2-40B4-BE49-F238E27FC236}">
                <a16:creationId xmlns:a16="http://schemas.microsoft.com/office/drawing/2014/main" id="{18864D84-B94A-48D6-9E46-D7F92F12A90C}"/>
              </a:ext>
            </a:extLst>
          </p:cNvPr>
          <p:cNvSpPr>
            <a:spLocks noGrp="1"/>
          </p:cNvSpPr>
          <p:nvPr>
            <p:ph type="title"/>
          </p:nvPr>
        </p:nvSpPr>
        <p:spPr/>
        <p:txBody>
          <a:bodyPr/>
          <a:lstStyle/>
          <a:p>
            <a:r>
              <a:rPr lang="de-DE"/>
              <a:t>Mastertitelformat bearbeiten</a:t>
            </a:r>
            <a:endParaRPr lang="en-GB"/>
          </a:p>
        </p:txBody>
      </p:sp>
      <p:sp>
        <p:nvSpPr>
          <p:cNvPr id="8" name="Datumsplatzhalter 7">
            <a:extLst>
              <a:ext uri="{FF2B5EF4-FFF2-40B4-BE49-F238E27FC236}">
                <a16:creationId xmlns:a16="http://schemas.microsoft.com/office/drawing/2014/main" id="{B775C4CE-B3FF-4571-B404-C48BD8B14765}"/>
              </a:ext>
            </a:extLst>
          </p:cNvPr>
          <p:cNvSpPr>
            <a:spLocks noGrp="1"/>
          </p:cNvSpPr>
          <p:nvPr>
            <p:ph type="dt" sz="half" idx="15"/>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881AAD8C-2378-4FF0-BB1D-7DB7D5E821C5}"/>
              </a:ext>
            </a:extLst>
          </p:cNvPr>
          <p:cNvSpPr>
            <a:spLocks noGrp="1"/>
          </p:cNvSpPr>
          <p:nvPr>
            <p:ph type="ftr" sz="quarter" idx="16"/>
          </p:nvPr>
        </p:nvSpPr>
        <p:spPr/>
        <p:txBody>
          <a:bodyPr/>
          <a:lstStyle/>
          <a:p>
            <a:r>
              <a:rPr lang="de-DE"/>
              <a:t>Universität Passau</a:t>
            </a:r>
            <a:endParaRPr lang="de-DE" dirty="0"/>
          </a:p>
        </p:txBody>
      </p:sp>
      <p:sp>
        <p:nvSpPr>
          <p:cNvPr id="13" name="Foliennummernplatzhalter 12">
            <a:extLst>
              <a:ext uri="{FF2B5EF4-FFF2-40B4-BE49-F238E27FC236}">
                <a16:creationId xmlns:a16="http://schemas.microsoft.com/office/drawing/2014/main" id="{31A2B406-284B-4F54-AE65-BB37D397C171}"/>
              </a:ext>
            </a:extLst>
          </p:cNvPr>
          <p:cNvSpPr>
            <a:spLocks noGrp="1"/>
          </p:cNvSpPr>
          <p:nvPr>
            <p:ph type="sldNum" sz="quarter" idx="17"/>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3583807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 Bild rechts + graue Box">
    <p:spTree>
      <p:nvGrpSpPr>
        <p:cNvPr id="1" name=""/>
        <p:cNvGrpSpPr/>
        <p:nvPr/>
      </p:nvGrpSpPr>
      <p:grpSpPr>
        <a:xfrm>
          <a:off x="0" y="0"/>
          <a:ext cx="0" cy="0"/>
          <a:chOff x="0" y="0"/>
          <a:chExt cx="0" cy="0"/>
        </a:xfrm>
      </p:grpSpPr>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628774"/>
            <a:ext cx="2843213" cy="2195637"/>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628775"/>
            <a:ext cx="5976938" cy="3960813"/>
          </a:xfrm>
          <a:prstGeom prst="rect">
            <a:avLst/>
          </a:prstGeom>
        </p:spPr>
        <p:txBody>
          <a:bodyPr lIns="216000" tIns="216000" rIns="216000" anchor="ctr" anchorCtr="0">
            <a:normAutofit/>
          </a:bodyPr>
          <a:lstStyle>
            <a:lvl1pPr algn="l">
              <a:spcBef>
                <a:spcPts val="600"/>
              </a:spcBef>
              <a:spcAft>
                <a:spcPts val="600"/>
              </a:spcAft>
              <a:defRPr sz="2000"/>
            </a:lvl1pPr>
            <a:lvl2pPr algn="l">
              <a:spcBef>
                <a:spcPts val="600"/>
              </a:spcBef>
              <a:spcAft>
                <a:spcPts val="600"/>
              </a:spcAft>
              <a:defRPr sz="1800"/>
            </a:lvl2pPr>
            <a:lvl3pPr algn="l">
              <a:spcBef>
                <a:spcPts val="600"/>
              </a:spcBef>
              <a:spcAft>
                <a:spcPts val="600"/>
              </a:spcAft>
              <a:defRPr sz="1600"/>
            </a:lvl3pPr>
            <a:lvl4pPr algn="l">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4" name="Rechteck 3"/>
          <p:cNvSpPr/>
          <p:nvPr userDrawn="1"/>
        </p:nvSpPr>
        <p:spPr bwMode="auto">
          <a:xfrm>
            <a:off x="6300788" y="3860800"/>
            <a:ext cx="2843212" cy="172878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8" name="Rechteck 17"/>
          <p:cNvSpPr/>
          <p:nvPr userDrawn="1"/>
        </p:nvSpPr>
        <p:spPr bwMode="auto">
          <a:xfrm>
            <a:off x="0" y="1268413"/>
            <a:ext cx="885825" cy="360362"/>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9" name="Textplatzhalter 12"/>
          <p:cNvSpPr>
            <a:spLocks noGrp="1"/>
          </p:cNvSpPr>
          <p:nvPr>
            <p:ph type="body" sz="quarter" idx="15"/>
          </p:nvPr>
        </p:nvSpPr>
        <p:spPr>
          <a:xfrm>
            <a:off x="885825" y="1268413"/>
            <a:ext cx="4765675" cy="360362"/>
          </a:xfrm>
          <a:prstGeom prst="rect">
            <a:avLst/>
          </a:prstGeom>
        </p:spPr>
        <p:txBody>
          <a:bodyPr>
            <a:normAutofit/>
          </a:bodyPr>
          <a:lstStyle>
            <a:lvl1pPr marL="0" indent="0">
              <a:buNone/>
              <a:defRPr sz="2000">
                <a:solidFill>
                  <a:schemeClr val="accent1"/>
                </a:solidFill>
              </a:defRPr>
            </a:lvl1pPr>
          </a:lstStyle>
          <a:p>
            <a:pPr lvl="0"/>
            <a:r>
              <a:rPr lang="de-DE"/>
              <a:t>Mastertextformat bearbeiten</a:t>
            </a:r>
          </a:p>
        </p:txBody>
      </p:sp>
      <p:sp>
        <p:nvSpPr>
          <p:cNvPr id="5" name="Titel 4">
            <a:extLst>
              <a:ext uri="{FF2B5EF4-FFF2-40B4-BE49-F238E27FC236}">
                <a16:creationId xmlns:a16="http://schemas.microsoft.com/office/drawing/2014/main" id="{F96AF84E-0793-4A58-BFDA-478C9342A2D0}"/>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6BF84D7E-797F-49D1-BB44-5A2D7B19622C}"/>
              </a:ext>
            </a:extLst>
          </p:cNvPr>
          <p:cNvSpPr>
            <a:spLocks noGrp="1"/>
          </p:cNvSpPr>
          <p:nvPr>
            <p:ph type="dt" sz="half" idx="16"/>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DC18A251-5987-41E1-821B-4E169AB8F278}"/>
              </a:ext>
            </a:extLst>
          </p:cNvPr>
          <p:cNvSpPr>
            <a:spLocks noGrp="1"/>
          </p:cNvSpPr>
          <p:nvPr>
            <p:ph type="ftr" sz="quarter" idx="17"/>
          </p:nvPr>
        </p:nvSpPr>
        <p:spPr/>
        <p:txBody>
          <a:bodyPr/>
          <a:lstStyle/>
          <a:p>
            <a:r>
              <a:rPr lang="de-DE"/>
              <a:t>Universität Passau</a:t>
            </a:r>
            <a:endParaRPr lang="de-DE" dirty="0"/>
          </a:p>
        </p:txBody>
      </p:sp>
      <p:sp>
        <p:nvSpPr>
          <p:cNvPr id="12" name="Foliennummernplatzhalter 11">
            <a:extLst>
              <a:ext uri="{FF2B5EF4-FFF2-40B4-BE49-F238E27FC236}">
                <a16:creationId xmlns:a16="http://schemas.microsoft.com/office/drawing/2014/main" id="{F2440ACA-EFD2-497F-9D2E-AB97CB8346B8}"/>
              </a:ext>
            </a:extLst>
          </p:cNvPr>
          <p:cNvSpPr>
            <a:spLocks noGrp="1"/>
          </p:cNvSpPr>
          <p:nvPr>
            <p:ph type="sldNum" sz="quarter" idx="18"/>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409544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Bilder links/grau hinterlegt">
    <p:spTree>
      <p:nvGrpSpPr>
        <p:cNvPr id="1" name=""/>
        <p:cNvGrpSpPr/>
        <p:nvPr/>
      </p:nvGrpSpPr>
      <p:grpSpPr>
        <a:xfrm>
          <a:off x="0" y="0"/>
          <a:ext cx="0" cy="0"/>
          <a:chOff x="0" y="0"/>
          <a:chExt cx="0" cy="0"/>
        </a:xfrm>
      </p:grpSpPr>
      <p:sp>
        <p:nvSpPr>
          <p:cNvPr id="19" name="Rechteck 18"/>
          <p:cNvSpPr/>
          <p:nvPr userDrawn="1"/>
        </p:nvSpPr>
        <p:spPr bwMode="auto">
          <a:xfrm>
            <a:off x="0" y="2840400"/>
            <a:ext cx="2843213" cy="1537200"/>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2" name="Rechteck 11"/>
          <p:cNvSpPr/>
          <p:nvPr userDrawn="1"/>
        </p:nvSpPr>
        <p:spPr bwMode="auto">
          <a:xfrm>
            <a:off x="2880000" y="1268413"/>
            <a:ext cx="6264000" cy="4681537"/>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0"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2843213"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0" y="44136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0" y="2840581"/>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4" name="Titel 3">
            <a:extLst>
              <a:ext uri="{FF2B5EF4-FFF2-40B4-BE49-F238E27FC236}">
                <a16:creationId xmlns:a16="http://schemas.microsoft.com/office/drawing/2014/main" id="{16994FB9-04C3-46C2-B564-9EE564F46778}"/>
              </a:ext>
            </a:extLst>
          </p:cNvPr>
          <p:cNvSpPr>
            <a:spLocks noGrp="1"/>
          </p:cNvSpPr>
          <p:nvPr>
            <p:ph type="title"/>
          </p:nvPr>
        </p:nvSpPr>
        <p:spPr/>
        <p:txBody>
          <a:bodyPr/>
          <a:lstStyle/>
          <a:p>
            <a:r>
              <a:rPr lang="de-DE"/>
              <a:t>Mastertitelformat bearbeiten</a:t>
            </a:r>
            <a:endParaRPr lang="en-GB"/>
          </a:p>
        </p:txBody>
      </p:sp>
      <p:sp>
        <p:nvSpPr>
          <p:cNvPr id="5" name="Datumsplatzhalter 4">
            <a:extLst>
              <a:ext uri="{FF2B5EF4-FFF2-40B4-BE49-F238E27FC236}">
                <a16:creationId xmlns:a16="http://schemas.microsoft.com/office/drawing/2014/main" id="{05B866F2-5941-484A-B9C8-EAE1854EE990}"/>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6" name="Fußzeilenplatzhalter 5">
            <a:extLst>
              <a:ext uri="{FF2B5EF4-FFF2-40B4-BE49-F238E27FC236}">
                <a16:creationId xmlns:a16="http://schemas.microsoft.com/office/drawing/2014/main" id="{6DDEC6BB-FBA9-4140-A2F2-4A68C1FB24CE}"/>
              </a:ext>
            </a:extLst>
          </p:cNvPr>
          <p:cNvSpPr>
            <a:spLocks noGrp="1"/>
          </p:cNvSpPr>
          <p:nvPr>
            <p:ph type="ftr" sz="quarter" idx="18"/>
          </p:nvPr>
        </p:nvSpPr>
        <p:spPr/>
        <p:txBody>
          <a:bodyPr/>
          <a:lstStyle/>
          <a:p>
            <a:r>
              <a:rPr lang="de-DE"/>
              <a:t>Universität Passau</a:t>
            </a:r>
            <a:endParaRPr lang="de-DE" dirty="0"/>
          </a:p>
        </p:txBody>
      </p:sp>
      <p:sp>
        <p:nvSpPr>
          <p:cNvPr id="11" name="Foliennummernplatzhalter 10">
            <a:extLst>
              <a:ext uri="{FF2B5EF4-FFF2-40B4-BE49-F238E27FC236}">
                <a16:creationId xmlns:a16="http://schemas.microsoft.com/office/drawing/2014/main" id="{C43C313F-A5BE-4B32-AE1B-FB203FF5D2D9}"/>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1985218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Bilder rechts/grau hinterlegt">
    <p:spTree>
      <p:nvGrpSpPr>
        <p:cNvPr id="1" name=""/>
        <p:cNvGrpSpPr/>
        <p:nvPr/>
      </p:nvGrpSpPr>
      <p:grpSpPr>
        <a:xfrm>
          <a:off x="0" y="0"/>
          <a:ext cx="0" cy="0"/>
          <a:chOff x="0" y="0"/>
          <a:chExt cx="0" cy="0"/>
        </a:xfrm>
      </p:grpSpPr>
      <p:sp>
        <p:nvSpPr>
          <p:cNvPr id="4" name="Rechteck 3"/>
          <p:cNvSpPr/>
          <p:nvPr userDrawn="1"/>
        </p:nvSpPr>
        <p:spPr bwMode="auto">
          <a:xfrm>
            <a:off x="6300788" y="2840400"/>
            <a:ext cx="2843212" cy="1512168"/>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12" name="Rechteck 11"/>
          <p:cNvSpPr/>
          <p:nvPr userDrawn="1"/>
        </p:nvSpPr>
        <p:spPr bwMode="auto">
          <a:xfrm>
            <a:off x="0" y="1268412"/>
            <a:ext cx="6264000" cy="4681537"/>
          </a:xfrm>
          <a:prstGeom prst="rect">
            <a:avLst/>
          </a:prstGeom>
          <a:solidFill>
            <a:srgbClr val="DDDDDD"/>
          </a:solidFill>
          <a:ln w="19050"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Tx/>
              <a:buSzTx/>
              <a:buFontTx/>
              <a:buNone/>
              <a:tabLst/>
            </a:pPr>
            <a:endParaRPr kumimoji="0" lang="de-DE" sz="1800" b="0" i="0" u="none" strike="noStrike" cap="none" normalizeH="0" baseline="0">
              <a:ln>
                <a:noFill/>
              </a:ln>
              <a:solidFill>
                <a:srgbClr val="000066"/>
              </a:solidFill>
              <a:effectLst/>
              <a:latin typeface="Arial" charset="0"/>
            </a:endParaRPr>
          </a:p>
        </p:txBody>
      </p:sp>
      <p:sp>
        <p:nvSpPr>
          <p:cNvPr id="2" name="Line 2"/>
          <p:cNvSpPr>
            <a:spLocks noChangeShapeType="1"/>
          </p:cNvSpPr>
          <p:nvPr userDrawn="1"/>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3" name="Line 8"/>
          <p:cNvSpPr>
            <a:spLocks noChangeShapeType="1"/>
          </p:cNvSpPr>
          <p:nvPr userDrawn="1"/>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15" name="Bildplatzhalter 14"/>
          <p:cNvSpPr>
            <a:spLocks noGrp="1"/>
          </p:cNvSpPr>
          <p:nvPr>
            <p:ph type="pic" sz="quarter" idx="10"/>
          </p:nvPr>
        </p:nvSpPr>
        <p:spPr>
          <a:xfrm>
            <a:off x="6300788" y="1268413"/>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7" name="Textplatzhalter 16"/>
          <p:cNvSpPr>
            <a:spLocks noGrp="1"/>
          </p:cNvSpPr>
          <p:nvPr>
            <p:ph type="body" sz="quarter" idx="11"/>
          </p:nvPr>
        </p:nvSpPr>
        <p:spPr>
          <a:xfrm>
            <a:off x="323850" y="1268413"/>
            <a:ext cx="5905500" cy="4681537"/>
          </a:xfrm>
          <a:prstGeom prst="rect">
            <a:avLst/>
          </a:prstGeom>
        </p:spPr>
        <p:txBody>
          <a:bodyPr lIns="216000" anchor="ctr" anchorCtr="0">
            <a:normAutofit/>
          </a:bodyPr>
          <a:lstStyle>
            <a:lvl1pPr>
              <a:spcBef>
                <a:spcPts val="600"/>
              </a:spcBef>
              <a:spcAft>
                <a:spcPts val="600"/>
              </a:spcAft>
              <a:defRPr sz="2000"/>
            </a:lvl1pPr>
            <a:lvl2pPr>
              <a:spcBef>
                <a:spcPts val="600"/>
              </a:spcBef>
              <a:spcAft>
                <a:spcPts val="600"/>
              </a:spcAft>
              <a:defRPr sz="1800"/>
            </a:lvl2pPr>
            <a:lvl3pPr>
              <a:spcBef>
                <a:spcPts val="600"/>
              </a:spcBef>
              <a:spcAft>
                <a:spcPts val="600"/>
              </a:spcAft>
              <a:defRPr sz="1600"/>
            </a:lvl3pPr>
            <a:lvl4pPr>
              <a:spcBef>
                <a:spcPts val="600"/>
              </a:spcBef>
              <a:spcAft>
                <a:spcPts val="600"/>
              </a:spcAft>
              <a:defRPr sz="1400"/>
            </a:lvl4pPr>
          </a:lstStyle>
          <a:p>
            <a:pPr lvl="0"/>
            <a:r>
              <a:rPr lang="de-DE"/>
              <a:t>Mastertextformat bearbeiten</a:t>
            </a:r>
          </a:p>
          <a:p>
            <a:pPr lvl="1"/>
            <a:r>
              <a:rPr lang="de-DE"/>
              <a:t>Zweite Ebene</a:t>
            </a:r>
          </a:p>
          <a:p>
            <a:pPr lvl="2"/>
            <a:r>
              <a:rPr lang="de-DE"/>
              <a:t>Dritte Ebene</a:t>
            </a:r>
          </a:p>
          <a:p>
            <a:pPr lvl="3"/>
            <a:r>
              <a:rPr lang="de-DE"/>
              <a:t>Vierte Ebene</a:t>
            </a:r>
          </a:p>
        </p:txBody>
      </p:sp>
      <p:sp>
        <p:nvSpPr>
          <p:cNvPr id="14" name="Bildplatzhalter 14"/>
          <p:cNvSpPr>
            <a:spLocks noGrp="1"/>
          </p:cNvSpPr>
          <p:nvPr>
            <p:ph type="pic" sz="quarter" idx="15"/>
          </p:nvPr>
        </p:nvSpPr>
        <p:spPr>
          <a:xfrm>
            <a:off x="6300788" y="44028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16" name="Bildplatzhalter 14"/>
          <p:cNvSpPr>
            <a:spLocks noGrp="1"/>
          </p:cNvSpPr>
          <p:nvPr>
            <p:ph type="pic" sz="quarter" idx="16"/>
          </p:nvPr>
        </p:nvSpPr>
        <p:spPr>
          <a:xfrm>
            <a:off x="6300787" y="2840400"/>
            <a:ext cx="2843213" cy="1537200"/>
          </a:xfrm>
          <a:prstGeom prst="rect">
            <a:avLst/>
          </a:prstGeom>
        </p:spPr>
        <p:txBody>
          <a:bodyPr/>
          <a:lstStyle>
            <a:lvl1pPr marL="0" indent="0">
              <a:buNone/>
              <a:defRPr/>
            </a:lvl1pPr>
          </a:lstStyle>
          <a:p>
            <a:r>
              <a:rPr lang="de-DE"/>
              <a:t>Bild durch Klicken auf Symbol hinzufügen</a:t>
            </a:r>
            <a:endParaRPr lang="de-DE" dirty="0"/>
          </a:p>
        </p:txBody>
      </p:sp>
      <p:sp>
        <p:nvSpPr>
          <p:cNvPr id="5" name="Titel 4">
            <a:extLst>
              <a:ext uri="{FF2B5EF4-FFF2-40B4-BE49-F238E27FC236}">
                <a16:creationId xmlns:a16="http://schemas.microsoft.com/office/drawing/2014/main" id="{DB0CCDDF-B441-4B90-8776-88E62298107E}"/>
              </a:ext>
            </a:extLst>
          </p:cNvPr>
          <p:cNvSpPr>
            <a:spLocks noGrp="1"/>
          </p:cNvSpPr>
          <p:nvPr>
            <p:ph type="title"/>
          </p:nvPr>
        </p:nvSpPr>
        <p:spPr/>
        <p:txBody>
          <a:bodyPr/>
          <a:lstStyle/>
          <a:p>
            <a:r>
              <a:rPr lang="de-DE"/>
              <a:t>Mastertitelformat bearbeiten</a:t>
            </a:r>
            <a:endParaRPr lang="en-GB"/>
          </a:p>
        </p:txBody>
      </p:sp>
      <p:sp>
        <p:nvSpPr>
          <p:cNvPr id="6" name="Datumsplatzhalter 5">
            <a:extLst>
              <a:ext uri="{FF2B5EF4-FFF2-40B4-BE49-F238E27FC236}">
                <a16:creationId xmlns:a16="http://schemas.microsoft.com/office/drawing/2014/main" id="{44AF65D6-A1CE-4349-8588-85C6FD0E8DC1}"/>
              </a:ext>
            </a:extLst>
          </p:cNvPr>
          <p:cNvSpPr>
            <a:spLocks noGrp="1"/>
          </p:cNvSpPr>
          <p:nvPr>
            <p:ph type="dt" sz="half" idx="17"/>
          </p:nvPr>
        </p:nvSpPr>
        <p:spPr/>
        <p:txBody>
          <a:bodyPr/>
          <a:lstStyle/>
          <a:p>
            <a:fld id="{165D16B6-A4F2-4863-877F-733479351815}" type="datetime4">
              <a:rPr lang="de-DE" smtClean="0"/>
              <a:pPr/>
              <a:t>2. Dezember 2025</a:t>
            </a:fld>
            <a:endParaRPr lang="de-DE" dirty="0"/>
          </a:p>
        </p:txBody>
      </p:sp>
      <p:sp>
        <p:nvSpPr>
          <p:cNvPr id="11" name="Fußzeilenplatzhalter 10">
            <a:extLst>
              <a:ext uri="{FF2B5EF4-FFF2-40B4-BE49-F238E27FC236}">
                <a16:creationId xmlns:a16="http://schemas.microsoft.com/office/drawing/2014/main" id="{32F970F4-55B1-47E9-BAEB-1BC9D25280A8}"/>
              </a:ext>
            </a:extLst>
          </p:cNvPr>
          <p:cNvSpPr>
            <a:spLocks noGrp="1"/>
          </p:cNvSpPr>
          <p:nvPr>
            <p:ph type="ftr" sz="quarter" idx="18"/>
          </p:nvPr>
        </p:nvSpPr>
        <p:spPr/>
        <p:txBody>
          <a:bodyPr/>
          <a:lstStyle/>
          <a:p>
            <a:r>
              <a:rPr lang="de-DE"/>
              <a:t>Universität Passau</a:t>
            </a:r>
            <a:endParaRPr lang="de-DE" dirty="0"/>
          </a:p>
        </p:txBody>
      </p:sp>
      <p:sp>
        <p:nvSpPr>
          <p:cNvPr id="13" name="Foliennummernplatzhalter 12">
            <a:extLst>
              <a:ext uri="{FF2B5EF4-FFF2-40B4-BE49-F238E27FC236}">
                <a16:creationId xmlns:a16="http://schemas.microsoft.com/office/drawing/2014/main" id="{EE581FD2-D79B-48F8-BA04-D04070823934}"/>
              </a:ext>
            </a:extLst>
          </p:cNvPr>
          <p:cNvSpPr>
            <a:spLocks noGrp="1"/>
          </p:cNvSpPr>
          <p:nvPr>
            <p:ph type="sldNum" sz="quarter" idx="19"/>
          </p:nvPr>
        </p:nvSpPr>
        <p:spPr/>
        <p:txBody>
          <a:bodyPr/>
          <a:lstStyle/>
          <a:p>
            <a:fld id="{78742581-81B1-425F-B25E-3CD197136A05}" type="slidenum">
              <a:rPr lang="de-DE" smtClean="0"/>
              <a:pPr/>
              <a:t>‹Nr.›</a:t>
            </a:fld>
            <a:endParaRPr lang="de-DE" dirty="0"/>
          </a:p>
        </p:txBody>
      </p:sp>
    </p:spTree>
    <p:extLst>
      <p:ext uri="{BB962C8B-B14F-4D97-AF65-F5344CB8AC3E}">
        <p14:creationId xmlns:p14="http://schemas.microsoft.com/office/powerpoint/2010/main" val="292640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hyperlink" Target="https://www.sobi.uni-passau.de/"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3" name="Picture 3" descr="Logo der Sozial- und Bildungswissenschaftlichen Fakultät an der Universität Passau">
            <a:hlinkClick r:id="rId23"/>
          </p:cNvPr>
          <p:cNvPicPr>
            <a:picLocks noChangeAspect="1" noChangeArrowheads="1"/>
          </p:cNvPicPr>
          <p:nvPr/>
        </p:nvPicPr>
        <p:blipFill>
          <a:blip r:embed="rId24" cstate="print">
            <a:extLst>
              <a:ext uri="{28A0092B-C50C-407E-A947-70E740481C1C}">
                <a14:useLocalDpi xmlns:a14="http://schemas.microsoft.com/office/drawing/2010/main" val="0"/>
              </a:ext>
            </a:extLst>
          </a:blip>
          <a:stretch>
            <a:fillRect/>
          </a:stretch>
        </p:blipFill>
        <p:spPr bwMode="auto">
          <a:xfrm>
            <a:off x="6948488" y="338841"/>
            <a:ext cx="1908175" cy="568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Line 8"/>
          <p:cNvSpPr>
            <a:spLocks noChangeShapeType="1"/>
          </p:cNvSpPr>
          <p:nvPr/>
        </p:nvSpPr>
        <p:spPr bwMode="auto">
          <a:xfrm>
            <a:off x="255588" y="682625"/>
            <a:ext cx="6477000" cy="9525"/>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5" name="Line 2"/>
          <p:cNvSpPr>
            <a:spLocks noChangeShapeType="1"/>
          </p:cNvSpPr>
          <p:nvPr/>
        </p:nvSpPr>
        <p:spPr bwMode="auto">
          <a:xfrm flipV="1">
            <a:off x="255588" y="6381750"/>
            <a:ext cx="8493125" cy="0"/>
          </a:xfrm>
          <a:prstGeom prst="line">
            <a:avLst/>
          </a:prstGeom>
          <a:ln>
            <a:solidFill>
              <a:srgbClr val="999F9E"/>
            </a:solidFill>
            <a:headEnd/>
            <a:tailEnd/>
          </a:ln>
        </p:spPr>
        <p:style>
          <a:lnRef idx="1">
            <a:schemeClr val="dk1"/>
          </a:lnRef>
          <a:fillRef idx="0">
            <a:schemeClr val="dk1"/>
          </a:fillRef>
          <a:effectRef idx="0">
            <a:schemeClr val="dk1"/>
          </a:effectRef>
          <a:fontRef idx="minor">
            <a:schemeClr val="tx1"/>
          </a:fontRef>
        </p:style>
        <p:txBody>
          <a:bodyPr wrap="none" anchor="ctr"/>
          <a:lstStyle/>
          <a:p>
            <a:pPr>
              <a:defRPr/>
            </a:pPr>
            <a:endParaRPr lang="de-DE"/>
          </a:p>
        </p:txBody>
      </p:sp>
      <p:sp>
        <p:nvSpPr>
          <p:cNvPr id="2" name="Fußzeilenplatzhalter 1"/>
          <p:cNvSpPr>
            <a:spLocks noGrp="1"/>
          </p:cNvSpPr>
          <p:nvPr>
            <p:ph type="ftr" sz="quarter" idx="3"/>
          </p:nvPr>
        </p:nvSpPr>
        <p:spPr>
          <a:xfrm>
            <a:off x="2019571" y="6444000"/>
            <a:ext cx="5176859" cy="360000"/>
          </a:xfrm>
          <a:prstGeom prst="rect">
            <a:avLst/>
          </a:prstGeom>
        </p:spPr>
        <p:txBody>
          <a:bodyPr vert="horz" lIns="91440" tIns="45720" rIns="91440" bIns="45720" rtlCol="0" anchor="ctr"/>
          <a:lstStyle>
            <a:lvl1pPr algn="ctr">
              <a:defRPr sz="1200">
                <a:solidFill>
                  <a:schemeClr val="bg2"/>
                </a:solidFill>
              </a:defRPr>
            </a:lvl1pPr>
          </a:lstStyle>
          <a:p>
            <a:r>
              <a:rPr lang="de-DE" dirty="0"/>
              <a:t>Universität Passau</a:t>
            </a:r>
          </a:p>
        </p:txBody>
      </p:sp>
      <p:sp>
        <p:nvSpPr>
          <p:cNvPr id="6" name="Datumsplatzhalter 5"/>
          <p:cNvSpPr>
            <a:spLocks noGrp="1"/>
          </p:cNvSpPr>
          <p:nvPr>
            <p:ph type="dt" sz="half" idx="2"/>
          </p:nvPr>
        </p:nvSpPr>
        <p:spPr>
          <a:xfrm>
            <a:off x="312369" y="6444000"/>
            <a:ext cx="1739351" cy="360000"/>
          </a:xfrm>
          <a:prstGeom prst="rect">
            <a:avLst/>
          </a:prstGeom>
        </p:spPr>
        <p:txBody>
          <a:bodyPr vert="horz" lIns="90000" tIns="45720" rIns="91440" bIns="45720" rtlCol="0" anchor="ctr"/>
          <a:lstStyle>
            <a:lvl1pPr algn="l">
              <a:defRPr sz="1200">
                <a:solidFill>
                  <a:schemeClr val="bg2"/>
                </a:solidFill>
              </a:defRPr>
            </a:lvl1pPr>
          </a:lstStyle>
          <a:p>
            <a:fld id="{165D16B6-A4F2-4863-877F-733479351815}" type="datetime4">
              <a:rPr lang="de-DE" smtClean="0"/>
              <a:pPr/>
              <a:t>2. Dezember 2025</a:t>
            </a:fld>
            <a:endParaRPr lang="de-DE" dirty="0"/>
          </a:p>
        </p:txBody>
      </p:sp>
      <p:sp>
        <p:nvSpPr>
          <p:cNvPr id="7" name="Foliennummernplatzhalter 6"/>
          <p:cNvSpPr>
            <a:spLocks noGrp="1"/>
          </p:cNvSpPr>
          <p:nvPr>
            <p:ph type="sldNum" sz="quarter" idx="4"/>
          </p:nvPr>
        </p:nvSpPr>
        <p:spPr>
          <a:xfrm>
            <a:off x="8208713" y="6444000"/>
            <a:ext cx="540000" cy="360000"/>
          </a:xfrm>
          <a:prstGeom prst="rect">
            <a:avLst/>
          </a:prstGeom>
        </p:spPr>
        <p:txBody>
          <a:bodyPr vert="horz" lIns="91440" tIns="45720" rIns="91440" bIns="45720" rtlCol="0" anchor="ctr"/>
          <a:lstStyle>
            <a:lvl1pPr algn="r">
              <a:defRPr sz="1200">
                <a:solidFill>
                  <a:schemeClr val="bg2"/>
                </a:solidFill>
              </a:defRPr>
            </a:lvl1pPr>
          </a:lstStyle>
          <a:p>
            <a:fld id="{78742581-81B1-425F-B25E-3CD197136A05}" type="slidenum">
              <a:rPr lang="de-DE" smtClean="0"/>
              <a:pPr/>
              <a:t>‹Nr.›</a:t>
            </a:fld>
            <a:endParaRPr lang="de-DE" dirty="0"/>
          </a:p>
        </p:txBody>
      </p:sp>
      <p:sp>
        <p:nvSpPr>
          <p:cNvPr id="9" name="Titelplatzhalter 8"/>
          <p:cNvSpPr>
            <a:spLocks noGrp="1"/>
          </p:cNvSpPr>
          <p:nvPr>
            <p:ph type="title"/>
          </p:nvPr>
        </p:nvSpPr>
        <p:spPr>
          <a:xfrm>
            <a:off x="324000" y="176400"/>
            <a:ext cx="6476400" cy="507600"/>
          </a:xfrm>
          <a:prstGeom prst="rect">
            <a:avLst/>
          </a:prstGeom>
        </p:spPr>
        <p:txBody>
          <a:bodyPr vert="horz" lIns="91440" tIns="45720" rIns="91440" bIns="45720" rtlCol="0" anchor="b" anchorCtr="0">
            <a:normAutofit/>
          </a:bodyPr>
          <a:lstStyle/>
          <a:p>
            <a:r>
              <a:rPr lang="de-DE" dirty="0"/>
              <a:t>Titelmasterformat durch Klicken bearbeiten</a:t>
            </a:r>
          </a:p>
        </p:txBody>
      </p:sp>
    </p:spTree>
  </p:cSld>
  <p:clrMap bg1="dk2" tx1="lt1" bg2="dk1"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6" r:id="rId5"/>
    <p:sldLayoutId id="2147483761" r:id="rId6"/>
    <p:sldLayoutId id="2147483762" r:id="rId7"/>
    <p:sldLayoutId id="2147483745" r:id="rId8"/>
    <p:sldLayoutId id="2147483747" r:id="rId9"/>
    <p:sldLayoutId id="2147483744" r:id="rId10"/>
    <p:sldLayoutId id="2147483749" r:id="rId11"/>
    <p:sldLayoutId id="2147483748" r:id="rId12"/>
    <p:sldLayoutId id="2147483750" r:id="rId13"/>
    <p:sldLayoutId id="2147483752" r:id="rId14"/>
    <p:sldLayoutId id="2147483751" r:id="rId15"/>
    <p:sldLayoutId id="2147483753" r:id="rId16"/>
    <p:sldLayoutId id="2147483760" r:id="rId17"/>
    <p:sldLayoutId id="2147483754" r:id="rId18"/>
    <p:sldLayoutId id="2147483759" r:id="rId19"/>
    <p:sldLayoutId id="2147483756" r:id="rId20"/>
    <p:sldLayoutId id="2147483755" r:id="rId21"/>
  </p:sldLayoutIdLst>
  <p:hf hdr="0"/>
  <p:txStyles>
    <p:titleStyle>
      <a:lvl1pPr algn="l" rtl="0" eaLnBrk="1" fontAlgn="base" hangingPunct="1">
        <a:lnSpc>
          <a:spcPts val="1200"/>
        </a:lnSpc>
        <a:spcBef>
          <a:spcPct val="0"/>
        </a:spcBef>
        <a:spcAft>
          <a:spcPct val="0"/>
        </a:spcAft>
        <a:defRPr sz="2200" b="1" i="1">
          <a:solidFill>
            <a:srgbClr val="7F7F7F"/>
          </a:solidFill>
          <a:latin typeface="+mj-lt"/>
          <a:ea typeface="+mj-ea"/>
          <a:cs typeface="+mj-cs"/>
        </a:defRPr>
      </a:lvl1pPr>
      <a:lvl2pPr algn="l" rtl="0" eaLnBrk="1" fontAlgn="base" hangingPunct="1">
        <a:lnSpc>
          <a:spcPts val="1200"/>
        </a:lnSpc>
        <a:spcBef>
          <a:spcPct val="0"/>
        </a:spcBef>
        <a:spcAft>
          <a:spcPct val="0"/>
        </a:spcAft>
        <a:defRPr sz="2800" b="1">
          <a:solidFill>
            <a:srgbClr val="7F7F7F"/>
          </a:solidFill>
          <a:latin typeface="Arial" charset="0"/>
        </a:defRPr>
      </a:lvl2pPr>
      <a:lvl3pPr algn="l" rtl="0" eaLnBrk="1" fontAlgn="base" hangingPunct="1">
        <a:lnSpc>
          <a:spcPts val="1200"/>
        </a:lnSpc>
        <a:spcBef>
          <a:spcPct val="0"/>
        </a:spcBef>
        <a:spcAft>
          <a:spcPct val="0"/>
        </a:spcAft>
        <a:defRPr sz="2800" b="1">
          <a:solidFill>
            <a:srgbClr val="7F7F7F"/>
          </a:solidFill>
          <a:latin typeface="Arial" charset="0"/>
        </a:defRPr>
      </a:lvl3pPr>
      <a:lvl4pPr algn="l" rtl="0" eaLnBrk="1" fontAlgn="base" hangingPunct="1">
        <a:lnSpc>
          <a:spcPts val="1200"/>
        </a:lnSpc>
        <a:spcBef>
          <a:spcPct val="0"/>
        </a:spcBef>
        <a:spcAft>
          <a:spcPct val="0"/>
        </a:spcAft>
        <a:defRPr sz="2800" b="1">
          <a:solidFill>
            <a:srgbClr val="7F7F7F"/>
          </a:solidFill>
          <a:latin typeface="Arial" charset="0"/>
        </a:defRPr>
      </a:lvl4pPr>
      <a:lvl5pPr algn="l" rtl="0" eaLnBrk="1" fontAlgn="base" hangingPunct="1">
        <a:lnSpc>
          <a:spcPts val="1200"/>
        </a:lnSpc>
        <a:spcBef>
          <a:spcPct val="0"/>
        </a:spcBef>
        <a:spcAft>
          <a:spcPct val="0"/>
        </a:spcAft>
        <a:defRPr sz="2800" b="1">
          <a:solidFill>
            <a:srgbClr val="7F7F7F"/>
          </a:solidFill>
          <a:latin typeface="Arial" charset="0"/>
        </a:defRPr>
      </a:lvl5pPr>
      <a:lvl6pPr marL="457200" algn="l" rtl="0" eaLnBrk="1" fontAlgn="base" hangingPunct="1">
        <a:spcBef>
          <a:spcPct val="0"/>
        </a:spcBef>
        <a:spcAft>
          <a:spcPct val="0"/>
        </a:spcAft>
        <a:defRPr sz="2800">
          <a:solidFill>
            <a:srgbClr val="888D8C"/>
          </a:solidFill>
          <a:latin typeface="Arial" charset="0"/>
        </a:defRPr>
      </a:lvl6pPr>
      <a:lvl7pPr marL="914400" algn="l" rtl="0" eaLnBrk="1" fontAlgn="base" hangingPunct="1">
        <a:spcBef>
          <a:spcPct val="0"/>
        </a:spcBef>
        <a:spcAft>
          <a:spcPct val="0"/>
        </a:spcAft>
        <a:defRPr sz="2800">
          <a:solidFill>
            <a:srgbClr val="888D8C"/>
          </a:solidFill>
          <a:latin typeface="Arial" charset="0"/>
        </a:defRPr>
      </a:lvl7pPr>
      <a:lvl8pPr marL="1371600" algn="l" rtl="0" eaLnBrk="1" fontAlgn="base" hangingPunct="1">
        <a:spcBef>
          <a:spcPct val="0"/>
        </a:spcBef>
        <a:spcAft>
          <a:spcPct val="0"/>
        </a:spcAft>
        <a:defRPr sz="2800">
          <a:solidFill>
            <a:srgbClr val="888D8C"/>
          </a:solidFill>
          <a:latin typeface="Arial" charset="0"/>
        </a:defRPr>
      </a:lvl8pPr>
      <a:lvl9pPr marL="1828800" algn="l" rtl="0" eaLnBrk="1" fontAlgn="base" hangingPunct="1">
        <a:spcBef>
          <a:spcPct val="0"/>
        </a:spcBef>
        <a:spcAft>
          <a:spcPct val="0"/>
        </a:spcAft>
        <a:defRPr sz="2800">
          <a:solidFill>
            <a:srgbClr val="888D8C"/>
          </a:solidFill>
          <a:latin typeface="Arial" charset="0"/>
        </a:defRPr>
      </a:lvl9pPr>
    </p:titleStyle>
    <p:bodyStyle>
      <a:lvl1pPr marL="342900" indent="-342900" algn="l" rtl="0" eaLnBrk="1" fontAlgn="base" hangingPunct="1">
        <a:spcBef>
          <a:spcPct val="20000"/>
        </a:spcBef>
        <a:spcAft>
          <a:spcPct val="0"/>
        </a:spcAft>
        <a:buChar char="•"/>
        <a:defRPr sz="24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000">
          <a:solidFill>
            <a:srgbClr val="4D4D4D"/>
          </a:solidFill>
          <a:latin typeface="+mn-lt"/>
        </a:defRPr>
      </a:lvl2pPr>
      <a:lvl3pPr marL="1143000" indent="-228600" algn="l" rtl="0" eaLnBrk="1" fontAlgn="base" hangingPunct="1">
        <a:spcBef>
          <a:spcPct val="20000"/>
        </a:spcBef>
        <a:spcAft>
          <a:spcPct val="0"/>
        </a:spcAft>
        <a:buChar char="•"/>
        <a:defRPr sz="2400">
          <a:solidFill>
            <a:srgbClr val="4D4D4D"/>
          </a:solidFill>
          <a:latin typeface="+mn-lt"/>
        </a:defRPr>
      </a:lvl3pPr>
      <a:lvl4pPr marL="1600200" indent="-228600" algn="l" rtl="0" eaLnBrk="1" fontAlgn="base" hangingPunct="1">
        <a:spcBef>
          <a:spcPct val="20000"/>
        </a:spcBef>
        <a:spcAft>
          <a:spcPct val="0"/>
        </a:spcAft>
        <a:buChar char="–"/>
        <a:defRPr sz="1600">
          <a:solidFill>
            <a:srgbClr val="4D4D4D"/>
          </a:solidFill>
          <a:latin typeface="+mn-lt"/>
        </a:defRPr>
      </a:lvl4pPr>
      <a:lvl5pPr marL="2057400" indent="-228600" algn="l" rtl="0" eaLnBrk="1" fontAlgn="base" hangingPunct="1">
        <a:spcBef>
          <a:spcPct val="20000"/>
        </a:spcBef>
        <a:spcAft>
          <a:spcPct val="0"/>
        </a:spcAft>
        <a:buChar char="»"/>
        <a:defRPr sz="1600">
          <a:solidFill>
            <a:srgbClr val="4D4D4D"/>
          </a:solidFill>
          <a:latin typeface="+mn-lt"/>
        </a:defRPr>
      </a:lvl5pPr>
      <a:lvl6pPr marL="2514600" indent="-228600" algn="l" rtl="0" eaLnBrk="1" fontAlgn="base" hangingPunct="1">
        <a:spcBef>
          <a:spcPct val="20000"/>
        </a:spcBef>
        <a:spcAft>
          <a:spcPct val="0"/>
        </a:spcAft>
        <a:buChar char="»"/>
        <a:defRPr sz="1600">
          <a:solidFill>
            <a:srgbClr val="4D4D4D"/>
          </a:solidFill>
          <a:latin typeface="+mn-lt"/>
        </a:defRPr>
      </a:lvl6pPr>
      <a:lvl7pPr marL="2971800" indent="-228600" algn="l" rtl="0" eaLnBrk="1" fontAlgn="base" hangingPunct="1">
        <a:spcBef>
          <a:spcPct val="20000"/>
        </a:spcBef>
        <a:spcAft>
          <a:spcPct val="0"/>
        </a:spcAft>
        <a:buChar char="»"/>
        <a:defRPr sz="1600">
          <a:solidFill>
            <a:srgbClr val="4D4D4D"/>
          </a:solidFill>
          <a:latin typeface="+mn-lt"/>
        </a:defRPr>
      </a:lvl7pPr>
      <a:lvl8pPr marL="3429000" indent="-228600" algn="l" rtl="0" eaLnBrk="1" fontAlgn="base" hangingPunct="1">
        <a:spcBef>
          <a:spcPct val="20000"/>
        </a:spcBef>
        <a:spcAft>
          <a:spcPct val="0"/>
        </a:spcAft>
        <a:buChar char="»"/>
        <a:defRPr sz="1600">
          <a:solidFill>
            <a:srgbClr val="4D4D4D"/>
          </a:solidFill>
          <a:latin typeface="+mn-lt"/>
        </a:defRPr>
      </a:lvl8pPr>
      <a:lvl9pPr marL="3886200" indent="-228600" algn="l" rtl="0" eaLnBrk="1" fontAlgn="base" hangingPunct="1">
        <a:spcBef>
          <a:spcPct val="20000"/>
        </a:spcBef>
        <a:spcAft>
          <a:spcPct val="0"/>
        </a:spcAft>
        <a:buChar char="»"/>
        <a:defRPr sz="1600">
          <a:solidFill>
            <a:srgbClr val="4D4D4D"/>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D219E5F-3EA6-9924-7DEB-AE4137EFDC99}"/>
              </a:ext>
            </a:extLst>
          </p:cNvPr>
          <p:cNvSpPr>
            <a:spLocks noGrp="1"/>
          </p:cNvSpPr>
          <p:nvPr>
            <p:ph type="body" sz="quarter" idx="10"/>
          </p:nvPr>
        </p:nvSpPr>
        <p:spPr>
          <a:xfrm>
            <a:off x="359568" y="1268760"/>
            <a:ext cx="8424863" cy="4896544"/>
          </a:xfrm>
        </p:spPr>
        <p:txBody>
          <a:bodyPr>
            <a:normAutofit/>
          </a:bodyPr>
          <a:lstStyle/>
          <a:p>
            <a:pPr marL="0" indent="0">
              <a:buNone/>
            </a:pPr>
            <a:r>
              <a:rPr lang="de-DE" sz="1900" dirty="0">
                <a:effectLst/>
                <a:latin typeface="Helvetica" pitchFamily="2" charset="0"/>
              </a:rPr>
              <a:t>Sehr geehrte Dozierende, </a:t>
            </a:r>
          </a:p>
          <a:p>
            <a:pPr marL="0" indent="0">
              <a:buNone/>
            </a:pPr>
            <a:r>
              <a:rPr lang="de-DE" sz="1900" dirty="0">
                <a:effectLst/>
                <a:latin typeface="Helvetica" pitchFamily="2" charset="0"/>
              </a:rPr>
              <a:t>Herzlichen Dank dafür, dass Sie die Informationen der folgenden Folien in Ihre Veranstaltung aufnehmen. Damit leisten Sie einen wichtigen Beitrag, um für Studierende ein offenes, gleichberechtigtes und lernförderliches Umfeld an unserer Universität zu schaffen und den respektvollen Umgang untereinander zu stärken. </a:t>
            </a:r>
          </a:p>
          <a:p>
            <a:pPr marL="0" indent="0">
              <a:buNone/>
            </a:pPr>
            <a:r>
              <a:rPr lang="de-DE" sz="1900" dirty="0">
                <a:effectLst/>
                <a:latin typeface="Helvetica" pitchFamily="2" charset="0"/>
              </a:rPr>
              <a:t>Die Folien sollen helfen, Ihre Veranstaltung gemeinsam mit den Studierenden zu gestalten und Hilfestellung für den Umgang mit Barrieren oder Vorfällen zu leisten.</a:t>
            </a:r>
          </a:p>
          <a:p>
            <a:pPr marL="0" indent="0">
              <a:buNone/>
            </a:pPr>
            <a:r>
              <a:rPr lang="de-DE" sz="1900" dirty="0">
                <a:effectLst/>
                <a:latin typeface="Helvetica" pitchFamily="2" charset="0"/>
              </a:rPr>
              <a:t>Herzlichen Dank und viele Grüße</a:t>
            </a:r>
          </a:p>
          <a:p>
            <a:pPr marL="0" indent="0">
              <a:buNone/>
            </a:pPr>
            <a:r>
              <a:rPr lang="de-DE" sz="1900" dirty="0">
                <a:effectLst/>
                <a:latin typeface="Helvetica" pitchFamily="2" charset="0"/>
              </a:rPr>
              <a:t>Ihre Stabsstelle Diversity und Gleichstellung im Namen von</a:t>
            </a:r>
          </a:p>
          <a:p>
            <a:pPr marL="0" indent="0">
              <a:buNone/>
            </a:pPr>
            <a:r>
              <a:rPr lang="de-DE" sz="1900" dirty="0">
                <a:effectLst/>
                <a:latin typeface="Helvetica" pitchFamily="2" charset="0"/>
              </a:rPr>
              <a:t>Vizepräsidentin für Internationales und </a:t>
            </a:r>
            <a:r>
              <a:rPr lang="de-DE" sz="1900" dirty="0" err="1">
                <a:effectLst/>
                <a:latin typeface="Helvetica" pitchFamily="2" charset="0"/>
              </a:rPr>
              <a:t>Diversity</a:t>
            </a:r>
            <a:r>
              <a:rPr lang="de-DE" sz="1900" dirty="0">
                <a:effectLst/>
                <a:latin typeface="Helvetica" pitchFamily="2" charset="0"/>
              </a:rPr>
              <a:t>, Prof. Dr. Christina Hansen</a:t>
            </a:r>
          </a:p>
        </p:txBody>
      </p:sp>
      <p:sp>
        <p:nvSpPr>
          <p:cNvPr id="3" name="Titel 2">
            <a:extLst>
              <a:ext uri="{FF2B5EF4-FFF2-40B4-BE49-F238E27FC236}">
                <a16:creationId xmlns:a16="http://schemas.microsoft.com/office/drawing/2014/main" id="{9D5A7D80-FEC8-9A57-F720-1D17AA6B2B14}"/>
              </a:ext>
            </a:extLst>
          </p:cNvPr>
          <p:cNvSpPr>
            <a:spLocks noGrp="1"/>
          </p:cNvSpPr>
          <p:nvPr>
            <p:ph type="title"/>
          </p:nvPr>
        </p:nvSpPr>
        <p:spPr/>
        <p:txBody>
          <a:bodyPr/>
          <a:lstStyle/>
          <a:p>
            <a:r>
              <a:rPr lang="de-DE" dirty="0"/>
              <a:t>Information für Dozierende</a:t>
            </a:r>
          </a:p>
        </p:txBody>
      </p:sp>
      <p:sp>
        <p:nvSpPr>
          <p:cNvPr id="4" name="Datumsplatzhalter 3">
            <a:extLst>
              <a:ext uri="{FF2B5EF4-FFF2-40B4-BE49-F238E27FC236}">
                <a16:creationId xmlns:a16="http://schemas.microsoft.com/office/drawing/2014/main" id="{00BAFADC-512B-0319-917B-DE3282D3A357}"/>
              </a:ext>
            </a:extLst>
          </p:cNvPr>
          <p:cNvSpPr>
            <a:spLocks noGrp="1"/>
          </p:cNvSpPr>
          <p:nvPr>
            <p:ph type="dt" sz="half" idx="11"/>
          </p:nvPr>
        </p:nvSpPr>
        <p:spPr/>
        <p:txBody>
          <a:bodyPr/>
          <a:lstStyle/>
          <a:p>
            <a:pPr defTabSz="685560"/>
            <a:fld id="{8C584D87-7198-4C07-B06D-DAE8C5C29FC7}" type="datetime4">
              <a:rPr lang="de-DE" smtClean="0">
                <a:solidFill>
                  <a:srgbClr val="7F7F7F"/>
                </a:solidFill>
                <a:cs typeface="Arial" charset="0"/>
              </a:r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E0E2997E-A6D0-BD44-F5C1-53E264C3C6BC}"/>
              </a:ext>
            </a:extLst>
          </p:cNvPr>
          <p:cNvSpPr>
            <a:spLocks noGrp="1"/>
          </p:cNvSpPr>
          <p:nvPr>
            <p:ph type="ftr" sz="quarter" idx="12"/>
          </p:nvPr>
        </p:nvSpPr>
        <p:spPr/>
        <p:txBody>
          <a:bodyPr/>
          <a:lstStyle/>
          <a:p>
            <a:pPr defTabSz="685560"/>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63F141EF-BB1E-491C-BDBA-D1CA0C7DEE86}"/>
              </a:ext>
            </a:extLst>
          </p:cNvPr>
          <p:cNvSpPr>
            <a:spLocks noGrp="1"/>
          </p:cNvSpPr>
          <p:nvPr>
            <p:ph type="sldNum" sz="quarter" idx="13"/>
          </p:nvPr>
        </p:nvSpPr>
        <p:spPr/>
        <p:txBody>
          <a:bodyPr/>
          <a:lstStyle/>
          <a:p>
            <a:pPr defTabSz="685560"/>
            <a:fld id="{78742581-81B1-425F-B25E-3CD197136A05}" type="slidenum">
              <a:rPr lang="de-DE" smtClean="0">
                <a:solidFill>
                  <a:srgbClr val="7F7F7F"/>
                </a:solidFill>
                <a:cs typeface="Arial" charset="0"/>
              </a:rPr>
              <a:pPr defTabSz="685560"/>
              <a:t>1</a:t>
            </a:fld>
            <a:endParaRPr lang="de-DE" dirty="0">
              <a:solidFill>
                <a:srgbClr val="7F7F7F"/>
              </a:solidFill>
              <a:cs typeface="Arial" charset="0"/>
            </a:endParaRPr>
          </a:p>
        </p:txBody>
      </p:sp>
    </p:spTree>
    <p:extLst>
      <p:ext uri="{BB962C8B-B14F-4D97-AF65-F5344CB8AC3E}">
        <p14:creationId xmlns:p14="http://schemas.microsoft.com/office/powerpoint/2010/main" val="2305211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1"/>
          </p:nvPr>
        </p:nvSpPr>
        <p:spPr/>
        <p:txBody>
          <a:bodyPr/>
          <a:lstStyle/>
          <a:p>
            <a:r>
              <a:rPr lang="de-DE" dirty="0"/>
              <a:t>Titel des Vortrags</a:t>
            </a:r>
          </a:p>
        </p:txBody>
      </p:sp>
      <p:sp>
        <p:nvSpPr>
          <p:cNvPr id="4" name="Textplatzhalter 3"/>
          <p:cNvSpPr>
            <a:spLocks noGrp="1"/>
          </p:cNvSpPr>
          <p:nvPr>
            <p:ph type="body" sz="quarter" idx="12"/>
          </p:nvPr>
        </p:nvSpPr>
        <p:spPr/>
        <p:txBody>
          <a:bodyPr/>
          <a:lstStyle/>
          <a:p>
            <a:r>
              <a:rPr lang="de-DE" dirty="0"/>
              <a:t>Name Referent*in oder andere Infos</a:t>
            </a:r>
          </a:p>
          <a:p>
            <a:r>
              <a:rPr lang="de-DE" dirty="0"/>
              <a:t>Datum</a:t>
            </a:r>
          </a:p>
        </p:txBody>
      </p:sp>
      <p:pic>
        <p:nvPicPr>
          <p:cNvPr id="13" name="Bildplatzhalter 12"/>
          <p:cNvPicPr>
            <a:picLocks noGrp="1" noChangeAspect="1"/>
          </p:cNvPicPr>
          <p:nvPr>
            <p:ph type="pic" sz="quarter" idx="10"/>
          </p:nvPr>
        </p:nvPicPr>
        <p:blipFill>
          <a:blip r:embed="rId2">
            <a:extLst>
              <a:ext uri="{28A0092B-C50C-407E-A947-70E740481C1C}">
                <a14:useLocalDpi xmlns:a14="http://schemas.microsoft.com/office/drawing/2010/main" val="0"/>
              </a:ext>
            </a:extLst>
          </a:blip>
          <a:stretch>
            <a:fillRect/>
          </a:stretch>
        </p:blipFill>
        <p:spPr>
          <a:xfrm>
            <a:off x="0" y="2953907"/>
            <a:ext cx="9144000" cy="2031274"/>
          </a:xfrm>
        </p:spPr>
      </p:pic>
      <p:grpSp>
        <p:nvGrpSpPr>
          <p:cNvPr id="10" name="Gruppieren 9">
            <a:extLst>
              <a:ext uri="{FF2B5EF4-FFF2-40B4-BE49-F238E27FC236}">
                <a16:creationId xmlns:a16="http://schemas.microsoft.com/office/drawing/2014/main" id="{D92F1339-533F-63F2-E25E-7196D0524D7D}"/>
              </a:ext>
            </a:extLst>
          </p:cNvPr>
          <p:cNvGrpSpPr/>
          <p:nvPr/>
        </p:nvGrpSpPr>
        <p:grpSpPr>
          <a:xfrm>
            <a:off x="7020272" y="2953906"/>
            <a:ext cx="2123731" cy="2031273"/>
            <a:chOff x="7020272" y="2953906"/>
            <a:chExt cx="2123731" cy="2031273"/>
          </a:xfrm>
        </p:grpSpPr>
        <p:grpSp>
          <p:nvGrpSpPr>
            <p:cNvPr id="5" name="Gruppieren 4">
              <a:extLst>
                <a:ext uri="{FF2B5EF4-FFF2-40B4-BE49-F238E27FC236}">
                  <a16:creationId xmlns:a16="http://schemas.microsoft.com/office/drawing/2014/main" id="{46676B30-E69B-2EC7-295F-CB8050B22578}"/>
                </a:ext>
              </a:extLst>
            </p:cNvPr>
            <p:cNvGrpSpPr>
              <a:grpSpLocks noChangeAspect="1"/>
            </p:cNvGrpSpPr>
            <p:nvPr/>
          </p:nvGrpSpPr>
          <p:grpSpPr>
            <a:xfrm>
              <a:off x="7020272" y="2953906"/>
              <a:ext cx="2123731" cy="2031273"/>
              <a:chOff x="7552020" y="2138422"/>
              <a:chExt cx="2088237" cy="2839516"/>
            </a:xfrm>
            <a:solidFill>
              <a:srgbClr val="E58900"/>
            </a:solidFill>
          </p:grpSpPr>
          <p:sp>
            <p:nvSpPr>
              <p:cNvPr id="7" name="Rechteck 6">
                <a:extLst>
                  <a:ext uri="{FF2B5EF4-FFF2-40B4-BE49-F238E27FC236}">
                    <a16:creationId xmlns:a16="http://schemas.microsoft.com/office/drawing/2014/main" id="{D95EFE52-B835-E54D-8858-84649DE9CD00}"/>
                  </a:ext>
                </a:extLst>
              </p:cNvPr>
              <p:cNvSpPr/>
              <p:nvPr/>
            </p:nvSpPr>
            <p:spPr bwMode="auto">
              <a:xfrm>
                <a:off x="7552021" y="2138422"/>
                <a:ext cx="2088232" cy="2839516"/>
              </a:xfrm>
              <a:prstGeom prst="rect">
                <a:avLst/>
              </a:prstGeom>
              <a:grpFill/>
              <a:ln w="19050" cap="flat" cmpd="sng" algn="ctr">
                <a:noFill/>
                <a:prstDash val="solid"/>
                <a:round/>
                <a:headEnd type="none" w="med" len="med"/>
                <a:tailEnd type="none" w="med" len="med"/>
              </a:ln>
              <a:effectLst/>
            </p:spPr>
            <p:txBody>
              <a:bodyPr vert="horz" wrap="square" lIns="67482" tIns="35091" rIns="67482" bIns="35091" numCol="1" rtlCol="0" anchor="ctr" anchorCtr="0" compatLnSpc="1">
                <a:prstTxWarp prst="textNoShape">
                  <a:avLst/>
                </a:prstTxWarp>
              </a:bodyPr>
              <a:lstStyle/>
              <a:p>
                <a:pPr algn="ctr" defTabSz="685560" eaLnBrk="0" hangingPunct="0">
                  <a:spcBef>
                    <a:spcPct val="20000"/>
                  </a:spcBef>
                </a:pPr>
                <a:endParaRPr lang="de-DE" sz="1350">
                  <a:solidFill>
                    <a:srgbClr val="000066"/>
                  </a:solidFill>
                </a:endParaRPr>
              </a:p>
            </p:txBody>
          </p:sp>
          <p:sp>
            <p:nvSpPr>
              <p:cNvPr id="8" name="Textfeld 7">
                <a:extLst>
                  <a:ext uri="{FF2B5EF4-FFF2-40B4-BE49-F238E27FC236}">
                    <a16:creationId xmlns:a16="http://schemas.microsoft.com/office/drawing/2014/main" id="{EC57426F-F6F9-ADAF-FB75-C86481BCFC1A}"/>
                  </a:ext>
                </a:extLst>
              </p:cNvPr>
              <p:cNvSpPr txBox="1"/>
              <p:nvPr/>
            </p:nvSpPr>
            <p:spPr>
              <a:xfrm>
                <a:off x="7552020" y="2138422"/>
                <a:ext cx="2088232" cy="645361"/>
              </a:xfrm>
              <a:prstGeom prst="rect">
                <a:avLst/>
              </a:prstGeom>
              <a:grpFill/>
              <a:ln>
                <a:noFill/>
              </a:ln>
            </p:spPr>
            <p:txBody>
              <a:bodyPr wrap="square" rtlCol="0">
                <a:spAutoFit/>
              </a:bodyPr>
              <a:lstStyle/>
              <a:p>
                <a:pPr algn="ctr"/>
                <a:r>
                  <a:rPr lang="de-DE" sz="1200" b="1" dirty="0"/>
                  <a:t>Fragen oder Gesprächsbedarf?</a:t>
                </a:r>
              </a:p>
            </p:txBody>
          </p:sp>
          <p:sp>
            <p:nvSpPr>
              <p:cNvPr id="9" name="Textfeld 8">
                <a:extLst>
                  <a:ext uri="{FF2B5EF4-FFF2-40B4-BE49-F238E27FC236}">
                    <a16:creationId xmlns:a16="http://schemas.microsoft.com/office/drawing/2014/main" id="{7F384E65-D5AD-78A1-91DF-901E49C192E8}"/>
                  </a:ext>
                </a:extLst>
              </p:cNvPr>
              <p:cNvSpPr txBox="1"/>
              <p:nvPr/>
            </p:nvSpPr>
            <p:spPr>
              <a:xfrm>
                <a:off x="7552020" y="4318518"/>
                <a:ext cx="2088237" cy="645361"/>
              </a:xfrm>
              <a:prstGeom prst="rect">
                <a:avLst/>
              </a:prstGeom>
              <a:grpFill/>
              <a:ln>
                <a:noFill/>
              </a:ln>
            </p:spPr>
            <p:txBody>
              <a:bodyPr wrap="square" rtlCol="0">
                <a:spAutoFit/>
              </a:bodyPr>
              <a:lstStyle/>
              <a:p>
                <a:pPr algn="ctr"/>
                <a:r>
                  <a:rPr lang="de-DE" sz="1200" b="1" dirty="0"/>
                  <a:t>Hier finden Sie die Anlauf-stellen der Universität!</a:t>
                </a:r>
              </a:p>
            </p:txBody>
          </p:sp>
        </p:grpSp>
        <p:pic>
          <p:nvPicPr>
            <p:cNvPr id="6" name="Grafik 5">
              <a:extLst>
                <a:ext uri="{FF2B5EF4-FFF2-40B4-BE49-F238E27FC236}">
                  <a16:creationId xmlns:a16="http://schemas.microsoft.com/office/drawing/2014/main" id="{1586DD0D-F072-1BD5-7414-762C57E77A3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45544" y="3527923"/>
              <a:ext cx="873181" cy="873181"/>
            </a:xfrm>
            <a:prstGeom prst="rect">
              <a:avLst/>
            </a:prstGeom>
          </p:spPr>
        </p:pic>
      </p:grpSp>
    </p:spTree>
    <p:extLst>
      <p:ext uri="{BB962C8B-B14F-4D97-AF65-F5344CB8AC3E}">
        <p14:creationId xmlns:p14="http://schemas.microsoft.com/office/powerpoint/2010/main" val="461663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F457A60-DE86-49C9-D0A2-E3A1DD266CB2}"/>
              </a:ext>
            </a:extLst>
          </p:cNvPr>
          <p:cNvSpPr>
            <a:spLocks noGrp="1"/>
          </p:cNvSpPr>
          <p:nvPr>
            <p:ph type="body" sz="quarter" idx="10"/>
          </p:nvPr>
        </p:nvSpPr>
        <p:spPr>
          <a:xfrm>
            <a:off x="90670" y="908720"/>
            <a:ext cx="8740961" cy="5616624"/>
          </a:xfrm>
        </p:spPr>
        <p:txBody>
          <a:bodyPr>
            <a:noAutofit/>
          </a:bodyPr>
          <a:lstStyle/>
          <a:p>
            <a:pPr>
              <a:lnSpc>
                <a:spcPct val="80000"/>
              </a:lnSpc>
            </a:pPr>
            <a:r>
              <a:rPr lang="de-DE" dirty="0"/>
              <a:t>Für das Gelingen einer Lehrveranstaltung tragen alle Verantwortung.</a:t>
            </a:r>
          </a:p>
          <a:p>
            <a:pPr>
              <a:lnSpc>
                <a:spcPct val="80000"/>
              </a:lnSpc>
            </a:pPr>
            <a:r>
              <a:rPr lang="de-DE" dirty="0"/>
              <a:t>Diese Veranstaltung soll ein Ort sein, an dem…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Sie Raum finden, eigene Denkwege zu gehen und Wissenschaft mitzugestalten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keine Diskriminierung oder Ausgrenzung toleriert werden – stattdessen  </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jeder Beitrag wertgeschätzt wird und wir gemeinsam Verantwortung übernehmen. </a:t>
            </a:r>
          </a:p>
          <a:p>
            <a:pPr>
              <a:lnSpc>
                <a:spcPct val="80000"/>
              </a:lnSpc>
            </a:pPr>
            <a:r>
              <a:rPr lang="de-DE" dirty="0"/>
              <a:t>Notwendige Rahmenbedingungen dafür sind:</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Respekt – für unterschiedliche Perspektiven</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Offenheit – für Dialog und Lernbereitschaft</a:t>
            </a:r>
          </a:p>
          <a:p>
            <a:pPr marL="663074" lvl="2" indent="-306034">
              <a:lnSpc>
                <a:spcPct val="80000"/>
              </a:lnSpc>
              <a:spcBef>
                <a:spcPts val="535"/>
              </a:spcBef>
              <a:spcAft>
                <a:spcPts val="535"/>
              </a:spcAft>
              <a:buFont typeface="Courier New" panose="02070309020205020404" pitchFamily="49" charset="0"/>
              <a:buChar char="o"/>
            </a:pPr>
            <a:r>
              <a:rPr lang="de-DE" sz="2000" dirty="0">
                <a:solidFill>
                  <a:schemeClr val="bg1"/>
                </a:solidFill>
                <a:ea typeface="+mn-ea"/>
                <a:cs typeface="+mn-cs"/>
              </a:rPr>
              <a:t>Solidarität – durch gegenseitige Rücksichtnahme schaffen wir einen sicheren und chancengerechten Raum für alle </a:t>
            </a:r>
          </a:p>
          <a:p>
            <a:pPr>
              <a:lnSpc>
                <a:spcPct val="80000"/>
              </a:lnSpc>
            </a:pPr>
            <a:r>
              <a:rPr lang="de-DE" dirty="0"/>
              <a:t>Bei Fragen: Kommen Sie jederzeit vertrauensvoll auf mich zu. </a:t>
            </a:r>
            <a:r>
              <a:rPr lang="de-DE" dirty="0">
                <a:highlight>
                  <a:srgbClr val="FFFF00"/>
                </a:highlight>
              </a:rPr>
              <a:t>Kontakt</a:t>
            </a:r>
          </a:p>
        </p:txBody>
      </p:sp>
      <p:sp>
        <p:nvSpPr>
          <p:cNvPr id="3" name="Titel 2">
            <a:extLst>
              <a:ext uri="{FF2B5EF4-FFF2-40B4-BE49-F238E27FC236}">
                <a16:creationId xmlns:a16="http://schemas.microsoft.com/office/drawing/2014/main" id="{D3AE7236-EBD9-47D5-67E9-4252B668E782}"/>
              </a:ext>
            </a:extLst>
          </p:cNvPr>
          <p:cNvSpPr>
            <a:spLocks noGrp="1"/>
          </p:cNvSpPr>
          <p:nvPr>
            <p:ph type="title"/>
          </p:nvPr>
        </p:nvSpPr>
        <p:spPr/>
        <p:txBody>
          <a:bodyPr/>
          <a:lstStyle/>
          <a:p>
            <a:r>
              <a:rPr lang="de-DE" dirty="0"/>
              <a:t>Willkommen! </a:t>
            </a:r>
            <a:endParaRPr lang="de-DE" dirty="0">
              <a:solidFill>
                <a:srgbClr val="FF0000"/>
              </a:solidFill>
            </a:endParaRPr>
          </a:p>
        </p:txBody>
      </p:sp>
      <p:sp>
        <p:nvSpPr>
          <p:cNvPr id="4" name="Datumsplatzhalter 3">
            <a:extLst>
              <a:ext uri="{FF2B5EF4-FFF2-40B4-BE49-F238E27FC236}">
                <a16:creationId xmlns:a16="http://schemas.microsoft.com/office/drawing/2014/main" id="{C79111BF-BFEA-3598-6A40-779A44ACD25F}"/>
              </a:ext>
            </a:extLst>
          </p:cNvPr>
          <p:cNvSpPr>
            <a:spLocks noGrp="1"/>
          </p:cNvSpPr>
          <p:nvPr>
            <p:ph type="dt" sz="half" idx="11"/>
          </p:nvPr>
        </p:nvSpPr>
        <p:spPr/>
        <p:txBody>
          <a:bodyPr/>
          <a:lstStyle/>
          <a:p>
            <a:pPr defTabSz="685560"/>
            <a:fld id="{624C1221-C886-46C6-BDD1-4D76A247E78E}" type="datetime4">
              <a:rPr lang="de-DE" smtClean="0">
                <a:solidFill>
                  <a:srgbClr val="7F7F7F"/>
                </a:solidFill>
                <a:cs typeface="Arial" charset="0"/>
              </a:rPr>
              <a:t>2. Dezember 2025</a:t>
            </a:fld>
            <a:endParaRPr lang="de-DE" dirty="0">
              <a:solidFill>
                <a:srgbClr val="7F7F7F"/>
              </a:solidFill>
              <a:cs typeface="Arial" charset="0"/>
            </a:endParaRPr>
          </a:p>
        </p:txBody>
      </p:sp>
      <p:sp>
        <p:nvSpPr>
          <p:cNvPr id="5" name="Fußzeilenplatzhalter 4">
            <a:extLst>
              <a:ext uri="{FF2B5EF4-FFF2-40B4-BE49-F238E27FC236}">
                <a16:creationId xmlns:a16="http://schemas.microsoft.com/office/drawing/2014/main" id="{4D2EEDC0-1CF1-A4B9-DAA1-190C750C66B2}"/>
              </a:ext>
            </a:extLst>
          </p:cNvPr>
          <p:cNvSpPr>
            <a:spLocks noGrp="1"/>
          </p:cNvSpPr>
          <p:nvPr>
            <p:ph type="ftr" sz="quarter" idx="12"/>
          </p:nvPr>
        </p:nvSpPr>
        <p:spPr/>
        <p:txBody>
          <a:bodyPr/>
          <a:lstStyle/>
          <a:p>
            <a:pPr defTabSz="685560"/>
            <a:r>
              <a:rPr lang="de-DE">
                <a:solidFill>
                  <a:srgbClr val="7F7F7F"/>
                </a:solidFill>
                <a:cs typeface="Arial" charset="0"/>
              </a:rPr>
              <a:t>Universität Passau</a:t>
            </a:r>
            <a:endParaRPr lang="de-DE" dirty="0">
              <a:solidFill>
                <a:srgbClr val="7F7F7F"/>
              </a:solidFill>
              <a:cs typeface="Arial" charset="0"/>
            </a:endParaRPr>
          </a:p>
        </p:txBody>
      </p:sp>
      <p:sp>
        <p:nvSpPr>
          <p:cNvPr id="6" name="Foliennummernplatzhalter 5">
            <a:extLst>
              <a:ext uri="{FF2B5EF4-FFF2-40B4-BE49-F238E27FC236}">
                <a16:creationId xmlns:a16="http://schemas.microsoft.com/office/drawing/2014/main" id="{EFFD12A3-069F-81AD-527F-62C90340BA2D}"/>
              </a:ext>
            </a:extLst>
          </p:cNvPr>
          <p:cNvSpPr>
            <a:spLocks noGrp="1"/>
          </p:cNvSpPr>
          <p:nvPr>
            <p:ph type="sldNum" sz="quarter" idx="13"/>
          </p:nvPr>
        </p:nvSpPr>
        <p:spPr/>
        <p:txBody>
          <a:bodyPr/>
          <a:lstStyle/>
          <a:p>
            <a:pPr defTabSz="685560"/>
            <a:fld id="{78742581-81B1-425F-B25E-3CD197136A05}" type="slidenum">
              <a:rPr lang="de-DE" smtClean="0">
                <a:solidFill>
                  <a:srgbClr val="7F7F7F"/>
                </a:solidFill>
                <a:cs typeface="Arial" charset="0"/>
              </a:rPr>
              <a:pPr defTabSz="685560"/>
              <a:t>3</a:t>
            </a:fld>
            <a:endParaRPr lang="de-DE" dirty="0">
              <a:solidFill>
                <a:srgbClr val="7F7F7F"/>
              </a:solidFill>
              <a:cs typeface="Arial" charset="0"/>
            </a:endParaRPr>
          </a:p>
        </p:txBody>
      </p:sp>
    </p:spTree>
    <p:extLst>
      <p:ext uri="{BB962C8B-B14F-4D97-AF65-F5344CB8AC3E}">
        <p14:creationId xmlns:p14="http://schemas.microsoft.com/office/powerpoint/2010/main" val="216215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9B814-941A-02E2-D91C-D529C732B8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42DC320-0E05-36BA-7E06-A0A4CCCB2E36}"/>
              </a:ext>
            </a:extLst>
          </p:cNvPr>
          <p:cNvSpPr>
            <a:spLocks noGrp="1"/>
          </p:cNvSpPr>
          <p:nvPr>
            <p:ph type="title"/>
          </p:nvPr>
        </p:nvSpPr>
        <p:spPr>
          <a:xfrm>
            <a:off x="35496" y="65903"/>
            <a:ext cx="7518563" cy="561422"/>
          </a:xfrm>
        </p:spPr>
        <p:txBody>
          <a:bodyPr>
            <a:normAutofit/>
          </a:bodyPr>
          <a:lstStyle/>
          <a:p>
            <a:r>
              <a:rPr lang="de-DE" sz="1725" dirty="0"/>
              <a:t>Hinweise zur chancengerechten Gestaltung der Lehrveranstaltung</a:t>
            </a:r>
            <a:endParaRPr lang="de-DE" sz="1725" dirty="0">
              <a:solidFill>
                <a:srgbClr val="FF0000"/>
              </a:solidFill>
            </a:endParaRPr>
          </a:p>
        </p:txBody>
      </p:sp>
      <p:sp>
        <p:nvSpPr>
          <p:cNvPr id="3" name="Textplatzhalter 2">
            <a:extLst>
              <a:ext uri="{FF2B5EF4-FFF2-40B4-BE49-F238E27FC236}">
                <a16:creationId xmlns:a16="http://schemas.microsoft.com/office/drawing/2014/main" id="{2A54AF1D-499A-C451-B4E0-2FB310898931}"/>
              </a:ext>
            </a:extLst>
          </p:cNvPr>
          <p:cNvSpPr>
            <a:spLocks noGrp="1"/>
          </p:cNvSpPr>
          <p:nvPr>
            <p:ph type="body" sz="quarter" idx="10"/>
          </p:nvPr>
        </p:nvSpPr>
        <p:spPr>
          <a:xfrm>
            <a:off x="312369" y="908720"/>
            <a:ext cx="6304623" cy="5328591"/>
          </a:xfrm>
        </p:spPr>
        <p:txBody>
          <a:bodyPr>
            <a:normAutofit fontScale="92500"/>
          </a:bodyPr>
          <a:lstStyle/>
          <a:p>
            <a:pPr>
              <a:buFont typeface="Arial" panose="020B0604020202020204" pitchFamily="34" charset="0"/>
              <a:buChar char="•"/>
            </a:pPr>
            <a:r>
              <a:rPr lang="de-DE" sz="1800" dirty="0"/>
              <a:t>Wenn Sie an der Universität Barrieren erfahren, die sich auf Ihr erfolgreiches Studium auswirken (z.B. gesundheitliche Beeinträchtigungen oder Care-Aufgaben) sprechen Sie mich oder die zuständigen Fachstellen gerne an. Es ist möglich, bei der </a:t>
            </a:r>
            <a:r>
              <a:rPr lang="de-DE" sz="1800" b="1" dirty="0"/>
              <a:t>Gestaltung von Kursmaterialien </a:t>
            </a:r>
            <a:r>
              <a:rPr lang="de-DE" sz="1800" dirty="0"/>
              <a:t>und </a:t>
            </a:r>
            <a:r>
              <a:rPr lang="de-DE" sz="1800" b="1" dirty="0"/>
              <a:t>Unterricht</a:t>
            </a:r>
            <a:r>
              <a:rPr lang="de-DE" sz="1800" dirty="0"/>
              <a:t> darauf Rücksicht zu nehmen.</a:t>
            </a:r>
          </a:p>
          <a:p>
            <a:pPr>
              <a:buFont typeface="Arial" panose="020B0604020202020204" pitchFamily="34" charset="0"/>
              <a:buChar char="•"/>
            </a:pPr>
            <a:r>
              <a:rPr lang="de-DE" sz="1800" dirty="0"/>
              <a:t>Unter bestimmten Voraussetzungen kann ein </a:t>
            </a:r>
            <a:r>
              <a:rPr lang="de-DE" sz="1800" b="1" dirty="0"/>
              <a:t>Nachteilsausgleich</a:t>
            </a:r>
            <a:r>
              <a:rPr lang="de-DE" sz="1800" dirty="0"/>
              <a:t> für Prüfungen beantragt werden. Wenden Sie sich hierfür bitte an die Beauftragten für Studierende mit Behinderung und chronischer Erkrankung.</a:t>
            </a:r>
          </a:p>
          <a:p>
            <a:pPr>
              <a:buFont typeface="Arial" panose="020B0604020202020204" pitchFamily="34" charset="0"/>
              <a:buChar char="•"/>
            </a:pPr>
            <a:r>
              <a:rPr lang="de-DE" sz="1800" dirty="0"/>
              <a:t>Sollten Sie im Rahmen der Veranstaltung </a:t>
            </a:r>
            <a:r>
              <a:rPr lang="de-DE" sz="1800" b="1" dirty="0"/>
              <a:t>Diskriminierung</a:t>
            </a:r>
            <a:r>
              <a:rPr lang="de-DE" sz="1800" dirty="0"/>
              <a:t> erleben oder beobachten – durch Teilnehmende oder durch mich – sprechen Sie mich </a:t>
            </a:r>
            <a:r>
              <a:rPr lang="de-DE" sz="1800" dirty="0">
                <a:solidFill>
                  <a:schemeClr val="bg2">
                    <a:lumMod val="50000"/>
                  </a:schemeClr>
                </a:solidFill>
              </a:rPr>
              <a:t>bitte direkt an. Alternativ stehen Ihnen weitere </a:t>
            </a:r>
            <a:r>
              <a:rPr lang="de-DE" sz="1800" b="1" dirty="0">
                <a:solidFill>
                  <a:schemeClr val="bg2">
                    <a:lumMod val="50000"/>
                  </a:schemeClr>
                </a:solidFill>
              </a:rPr>
              <a:t>Anlaufstellen</a:t>
            </a:r>
            <a:r>
              <a:rPr lang="de-DE" sz="1800" dirty="0">
                <a:solidFill>
                  <a:schemeClr val="bg2">
                    <a:lumMod val="50000"/>
                  </a:schemeClr>
                </a:solidFill>
              </a:rPr>
              <a:t> zur Verfügung.</a:t>
            </a:r>
          </a:p>
          <a:p>
            <a:pPr>
              <a:buFont typeface="Arial" panose="020B0604020202020204" pitchFamily="34" charset="0"/>
              <a:buChar char="•"/>
            </a:pPr>
            <a:r>
              <a:rPr lang="de-DE" sz="1800" dirty="0">
                <a:solidFill>
                  <a:schemeClr val="bg2">
                    <a:lumMod val="50000"/>
                  </a:schemeClr>
                </a:solidFill>
                <a:sym typeface="Wingdings" panose="05000000000000000000" pitchFamily="2" charset="2"/>
              </a:rPr>
              <a:t>Teilen Sie mir gerne mit, mit welchem </a:t>
            </a:r>
            <a:r>
              <a:rPr lang="de-DE" sz="1800" b="1" dirty="0">
                <a:solidFill>
                  <a:schemeClr val="bg2">
                    <a:lumMod val="50000"/>
                  </a:schemeClr>
                </a:solidFill>
                <a:sym typeface="Wingdings" panose="05000000000000000000" pitchFamily="2" charset="2"/>
              </a:rPr>
              <a:t>Namen</a:t>
            </a:r>
            <a:r>
              <a:rPr lang="de-DE" sz="1800" dirty="0">
                <a:solidFill>
                  <a:schemeClr val="bg2">
                    <a:lumMod val="50000"/>
                  </a:schemeClr>
                </a:solidFill>
                <a:sym typeface="Wingdings" panose="05000000000000000000" pitchFamily="2" charset="2"/>
              </a:rPr>
              <a:t> und welchen </a:t>
            </a:r>
            <a:r>
              <a:rPr lang="de-DE" sz="1800" b="1" dirty="0">
                <a:solidFill>
                  <a:schemeClr val="bg2">
                    <a:lumMod val="50000"/>
                  </a:schemeClr>
                </a:solidFill>
                <a:sym typeface="Wingdings" panose="05000000000000000000" pitchFamily="2" charset="2"/>
              </a:rPr>
              <a:t>Pronomen</a:t>
            </a:r>
            <a:r>
              <a:rPr lang="de-DE" sz="1800" dirty="0">
                <a:solidFill>
                  <a:schemeClr val="bg2">
                    <a:lumMod val="50000"/>
                  </a:schemeClr>
                </a:solidFill>
                <a:sym typeface="Wingdings" panose="05000000000000000000" pitchFamily="2" charset="2"/>
              </a:rPr>
              <a:t> Sie angesprochen werden möchten. </a:t>
            </a:r>
            <a:endParaRPr lang="de-DE" sz="1800" dirty="0">
              <a:solidFill>
                <a:schemeClr val="bg2">
                  <a:lumMod val="50000"/>
                </a:schemeClr>
              </a:solidFill>
            </a:endParaRPr>
          </a:p>
        </p:txBody>
      </p:sp>
      <p:grpSp>
        <p:nvGrpSpPr>
          <p:cNvPr id="6" name="Gruppieren 5">
            <a:extLst>
              <a:ext uri="{FF2B5EF4-FFF2-40B4-BE49-F238E27FC236}">
                <a16:creationId xmlns:a16="http://schemas.microsoft.com/office/drawing/2014/main" id="{21D2A498-5062-BD70-8B41-0C2D521AB3AF}"/>
              </a:ext>
            </a:extLst>
          </p:cNvPr>
          <p:cNvGrpSpPr>
            <a:grpSpLocks noChangeAspect="1"/>
          </p:cNvGrpSpPr>
          <p:nvPr/>
        </p:nvGrpSpPr>
        <p:grpSpPr>
          <a:xfrm>
            <a:off x="6876256" y="1916832"/>
            <a:ext cx="1972241" cy="3384376"/>
            <a:chOff x="7681762" y="1950317"/>
            <a:chExt cx="2088233" cy="3027622"/>
          </a:xfrm>
        </p:grpSpPr>
        <p:sp>
          <p:nvSpPr>
            <p:cNvPr id="8" name="Rechteck 7">
              <a:extLst>
                <a:ext uri="{FF2B5EF4-FFF2-40B4-BE49-F238E27FC236}">
                  <a16:creationId xmlns:a16="http://schemas.microsoft.com/office/drawing/2014/main" id="{56A5E638-FE31-EF84-C83C-0248F411D8EA}"/>
                </a:ext>
              </a:extLst>
            </p:cNvPr>
            <p:cNvSpPr/>
            <p:nvPr/>
          </p:nvSpPr>
          <p:spPr bwMode="auto">
            <a:xfrm>
              <a:off x="7681763" y="1950317"/>
              <a:ext cx="2088232" cy="3027622"/>
            </a:xfrm>
            <a:prstGeom prst="rect">
              <a:avLst/>
            </a:prstGeom>
            <a:noFill/>
            <a:ln w="19050" cap="flat" cmpd="sng" algn="ctr">
              <a:solidFill>
                <a:srgbClr val="FF7F00"/>
              </a:solidFill>
              <a:prstDash val="solid"/>
              <a:round/>
              <a:headEnd type="none" w="med" len="med"/>
              <a:tailEnd type="none" w="med" len="med"/>
            </a:ln>
            <a:effectLst/>
          </p:spPr>
          <p:txBody>
            <a:bodyPr vert="horz" wrap="square" lIns="67482" tIns="35091" rIns="67482" bIns="35091" numCol="1" rtlCol="0" anchor="ctr" anchorCtr="0" compatLnSpc="1">
              <a:prstTxWarp prst="textNoShape">
                <a:avLst/>
              </a:prstTxWarp>
            </a:bodyPr>
            <a:lstStyle/>
            <a:p>
              <a:pPr algn="ctr" defTabSz="685560" eaLnBrk="0" hangingPunct="0">
                <a:spcBef>
                  <a:spcPct val="20000"/>
                </a:spcBef>
              </a:pPr>
              <a:endParaRPr lang="de-DE" sz="1350">
                <a:solidFill>
                  <a:srgbClr val="000066"/>
                </a:solidFill>
              </a:endParaRPr>
            </a:p>
          </p:txBody>
        </p:sp>
        <p:sp>
          <p:nvSpPr>
            <p:cNvPr id="9" name="Textfeld 8">
              <a:extLst>
                <a:ext uri="{FF2B5EF4-FFF2-40B4-BE49-F238E27FC236}">
                  <a16:creationId xmlns:a16="http://schemas.microsoft.com/office/drawing/2014/main" id="{C32F67CA-3598-8102-D33D-ED6B11362898}"/>
                </a:ext>
              </a:extLst>
            </p:cNvPr>
            <p:cNvSpPr txBox="1"/>
            <p:nvPr/>
          </p:nvSpPr>
          <p:spPr>
            <a:xfrm>
              <a:off x="7681762" y="2085364"/>
              <a:ext cx="2088232" cy="413000"/>
            </a:xfrm>
            <a:prstGeom prst="rect">
              <a:avLst/>
            </a:prstGeom>
            <a:noFill/>
          </p:spPr>
          <p:txBody>
            <a:bodyPr wrap="square" rtlCol="0">
              <a:spAutoFit/>
            </a:bodyPr>
            <a:lstStyle/>
            <a:p>
              <a:pPr algn="ctr"/>
              <a:r>
                <a:rPr lang="de-DE" sz="1200" b="1" dirty="0">
                  <a:solidFill>
                    <a:schemeClr val="bg1"/>
                  </a:solidFill>
                </a:rPr>
                <a:t>Fragen oder Gesprächsbedarf?</a:t>
              </a:r>
            </a:p>
          </p:txBody>
        </p:sp>
        <p:sp>
          <p:nvSpPr>
            <p:cNvPr id="10" name="Textfeld 9">
              <a:extLst>
                <a:ext uri="{FF2B5EF4-FFF2-40B4-BE49-F238E27FC236}">
                  <a16:creationId xmlns:a16="http://schemas.microsoft.com/office/drawing/2014/main" id="{493BB7E6-9ED5-369C-0527-FD102A0BE773}"/>
                </a:ext>
              </a:extLst>
            </p:cNvPr>
            <p:cNvSpPr txBox="1"/>
            <p:nvPr/>
          </p:nvSpPr>
          <p:spPr>
            <a:xfrm>
              <a:off x="7681763" y="4105776"/>
              <a:ext cx="2088232" cy="861999"/>
            </a:xfrm>
            <a:prstGeom prst="rect">
              <a:avLst/>
            </a:prstGeom>
            <a:noFill/>
          </p:spPr>
          <p:txBody>
            <a:bodyPr wrap="square" rtlCol="0">
              <a:spAutoFit/>
            </a:bodyPr>
            <a:lstStyle/>
            <a:p>
              <a:pPr algn="ctr"/>
              <a:r>
                <a:rPr lang="de-DE" sz="1200" dirty="0">
                  <a:solidFill>
                    <a:schemeClr val="bg1"/>
                  </a:solidFill>
                </a:rPr>
                <a:t>Hier finden Sie die Anlaufstellen der Universität Passau!</a:t>
              </a:r>
            </a:p>
          </p:txBody>
        </p:sp>
      </p:grpSp>
      <p:pic>
        <p:nvPicPr>
          <p:cNvPr id="11" name="Grafik 10">
            <a:extLst>
              <a:ext uri="{FF2B5EF4-FFF2-40B4-BE49-F238E27FC236}">
                <a16:creationId xmlns:a16="http://schemas.microsoft.com/office/drawing/2014/main" id="{0A7838FC-C6AE-0FD6-AA86-8E9C1B6682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5518" y="2742809"/>
            <a:ext cx="1453715" cy="1453715"/>
          </a:xfrm>
          <a:prstGeom prst="rect">
            <a:avLst/>
          </a:prstGeom>
        </p:spPr>
      </p:pic>
      <p:sp>
        <p:nvSpPr>
          <p:cNvPr id="12" name="Datumsplatzhalter 11">
            <a:extLst>
              <a:ext uri="{FF2B5EF4-FFF2-40B4-BE49-F238E27FC236}">
                <a16:creationId xmlns:a16="http://schemas.microsoft.com/office/drawing/2014/main" id="{A2C52B01-D4F5-C6E4-2339-8FEA4E522370}"/>
              </a:ext>
            </a:extLst>
          </p:cNvPr>
          <p:cNvSpPr>
            <a:spLocks noGrp="1"/>
          </p:cNvSpPr>
          <p:nvPr>
            <p:ph type="dt" sz="half" idx="11"/>
          </p:nvPr>
        </p:nvSpPr>
        <p:spPr/>
        <p:txBody>
          <a:bodyPr/>
          <a:lstStyle/>
          <a:p>
            <a:fld id="{4A06F4DD-7252-4EF1-ADC3-85233FCEC051}" type="datetime4">
              <a:rPr lang="de-DE" smtClean="0"/>
              <a:t>2. Dezember 2025</a:t>
            </a:fld>
            <a:endParaRPr lang="de-DE" dirty="0"/>
          </a:p>
        </p:txBody>
      </p:sp>
      <p:sp>
        <p:nvSpPr>
          <p:cNvPr id="13" name="Fußzeilenplatzhalter 12">
            <a:extLst>
              <a:ext uri="{FF2B5EF4-FFF2-40B4-BE49-F238E27FC236}">
                <a16:creationId xmlns:a16="http://schemas.microsoft.com/office/drawing/2014/main" id="{CACFDDEE-6441-EF0F-86CB-4CE61EC9EB24}"/>
              </a:ext>
            </a:extLst>
          </p:cNvPr>
          <p:cNvSpPr>
            <a:spLocks noGrp="1"/>
          </p:cNvSpPr>
          <p:nvPr>
            <p:ph type="ftr" sz="quarter" idx="12"/>
          </p:nvPr>
        </p:nvSpPr>
        <p:spPr/>
        <p:txBody>
          <a:bodyPr/>
          <a:lstStyle/>
          <a:p>
            <a:r>
              <a:rPr lang="de-DE"/>
              <a:t>Universität Passau</a:t>
            </a:r>
            <a:endParaRPr lang="de-DE" dirty="0"/>
          </a:p>
        </p:txBody>
      </p:sp>
      <p:sp>
        <p:nvSpPr>
          <p:cNvPr id="14" name="Foliennummernplatzhalter 13">
            <a:extLst>
              <a:ext uri="{FF2B5EF4-FFF2-40B4-BE49-F238E27FC236}">
                <a16:creationId xmlns:a16="http://schemas.microsoft.com/office/drawing/2014/main" id="{F3EE0077-E974-8442-CDA4-F78CD2CED466}"/>
              </a:ext>
            </a:extLst>
          </p:cNvPr>
          <p:cNvSpPr>
            <a:spLocks noGrp="1"/>
          </p:cNvSpPr>
          <p:nvPr>
            <p:ph type="sldNum" sz="quarter" idx="13"/>
          </p:nvPr>
        </p:nvSpPr>
        <p:spPr/>
        <p:txBody>
          <a:bodyPr/>
          <a:lstStyle/>
          <a:p>
            <a:fld id="{78742581-81B1-425F-B25E-3CD197136A05}" type="slidenum">
              <a:rPr lang="de-DE" smtClean="0"/>
              <a:pPr/>
              <a:t>4</a:t>
            </a:fld>
            <a:endParaRPr lang="de-DE" dirty="0"/>
          </a:p>
        </p:txBody>
      </p:sp>
    </p:spTree>
    <p:extLst>
      <p:ext uri="{BB962C8B-B14F-4D97-AF65-F5344CB8AC3E}">
        <p14:creationId xmlns:p14="http://schemas.microsoft.com/office/powerpoint/2010/main" val="2045465677"/>
      </p:ext>
    </p:extLst>
  </p:cSld>
  <p:clrMapOvr>
    <a:masterClrMapping/>
  </p:clrMapOvr>
</p:sld>
</file>

<file path=ppt/theme/theme1.xml><?xml version="1.0" encoding="utf-8"?>
<a:theme xmlns:a="http://schemas.openxmlformats.org/drawingml/2006/main" name="Vorlage Uni allgemein">
  <a:themeElements>
    <a:clrScheme name="Universität Passau">
      <a:dk1>
        <a:srgbClr val="7F7F7F"/>
      </a:dk1>
      <a:lt1>
        <a:srgbClr val="FFFFFF"/>
      </a:lt1>
      <a:dk2>
        <a:srgbClr val="4D4D4D"/>
      </a:dk2>
      <a:lt2>
        <a:srgbClr val="E5E5E5"/>
      </a:lt2>
      <a:accent1>
        <a:srgbClr val="F29400"/>
      </a:accent1>
      <a:accent2>
        <a:srgbClr val="E53138"/>
      </a:accent2>
      <a:accent3>
        <a:srgbClr val="006039"/>
      </a:accent3>
      <a:accent4>
        <a:srgbClr val="78D64B"/>
      </a:accent4>
      <a:accent5>
        <a:srgbClr val="702785"/>
      </a:accent5>
      <a:accent6>
        <a:srgbClr val="005AA1"/>
      </a:accent6>
      <a:hlink>
        <a:srgbClr val="F29400"/>
      </a:hlink>
      <a:folHlink>
        <a:srgbClr val="999F9E"/>
      </a:folHlink>
    </a:clrScheme>
    <a:fontScheme name="LehrstuhlInformationsmanagement2">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spDef>
    <a:lnDef>
      <a:spPr bwMode="auto">
        <a:xfrm>
          <a:off x="0" y="0"/>
          <a:ext cx="1" cy="1"/>
        </a:xfrm>
        <a:custGeom>
          <a:avLst/>
          <a:gdLst/>
          <a:ahLst/>
          <a:cxnLst/>
          <a:rect l="0" t="0" r="0" b="0"/>
          <a:pathLst/>
        </a:custGeom>
        <a:solidFill>
          <a:srgbClr val="DDDDDD"/>
        </a:solidFill>
        <a:ln w="19050" cap="flat" cmpd="sng" algn="ctr">
          <a:solidFill>
            <a:srgbClr val="FF7F00"/>
          </a:solidFill>
          <a:prstDash val="solid"/>
          <a:round/>
          <a:headEnd type="none" w="med" len="med"/>
          <a:tailEnd type="none" w="med" len="med"/>
        </a:ln>
        <a:effectLst/>
      </a:spPr>
      <a:bodyPr vert="horz" wrap="square" lIns="90000" tIns="46800" rIns="90000" bIns="4680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000066"/>
            </a:solidFill>
            <a:effectLst/>
            <a:latin typeface="Arial" charset="0"/>
          </a:defRPr>
        </a:defPPr>
      </a:lstStyle>
    </a:lnDef>
  </a:objectDefaults>
  <a:extraClrSchemeLst>
    <a:extraClrScheme>
      <a:clrScheme name="LehrstuhlInformationsmanagement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hrstuhlInformationsmanagement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hrstuhlInformationsmanagement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hrstuhlInformationsmanagement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hrstuhlInformationsmanagement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hrstuhlInformationsmanagement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LehrstuhlInformationsmanagement2 8">
        <a:dk1>
          <a:srgbClr val="4D4D4D"/>
        </a:dk1>
        <a:lt1>
          <a:srgbClr val="FFFFFF"/>
        </a:lt1>
        <a:dk2>
          <a:srgbClr val="000064"/>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9">
        <a:dk1>
          <a:srgbClr val="4D4D4D"/>
        </a:dk1>
        <a:lt1>
          <a:srgbClr val="FFFFFF"/>
        </a:lt1>
        <a:dk2>
          <a:srgbClr val="888D8C"/>
        </a:dk2>
        <a:lt2>
          <a:srgbClr val="000000"/>
        </a:lt2>
        <a:accent1>
          <a:srgbClr val="AAB8E6"/>
        </a:accent1>
        <a:accent2>
          <a:srgbClr val="C8001E"/>
        </a:accent2>
        <a:accent3>
          <a:srgbClr val="FFFFFF"/>
        </a:accent3>
        <a:accent4>
          <a:srgbClr val="404040"/>
        </a:accent4>
        <a:accent5>
          <a:srgbClr val="D2D8F0"/>
        </a:accent5>
        <a:accent6>
          <a:srgbClr val="B5001A"/>
        </a:accent6>
        <a:hlink>
          <a:srgbClr val="000066"/>
        </a:hlink>
        <a:folHlink>
          <a:srgbClr val="000064"/>
        </a:folHlink>
      </a:clrScheme>
      <a:clrMap bg1="lt1" tx1="dk1" bg2="lt2" tx2="dk2" accent1="accent1" accent2="accent2" accent3="accent3" accent4="accent4" accent5="accent5" accent6="accent6" hlink="hlink" folHlink="folHlink"/>
    </a:extraClrScheme>
    <a:extraClrScheme>
      <a:clrScheme name="LehrstuhlInformationsmanagement2 10">
        <a:dk1>
          <a:srgbClr val="4D4D4D"/>
        </a:dk1>
        <a:lt1>
          <a:srgbClr val="FFFFFF"/>
        </a:lt1>
        <a:dk2>
          <a:srgbClr val="888D8C"/>
        </a:dk2>
        <a:lt2>
          <a:srgbClr val="000000"/>
        </a:lt2>
        <a:accent1>
          <a:srgbClr val="FF7F00"/>
        </a:accent1>
        <a:accent2>
          <a:srgbClr val="FF7F00"/>
        </a:accent2>
        <a:accent3>
          <a:srgbClr val="FFFFFF"/>
        </a:accent3>
        <a:accent4>
          <a:srgbClr val="404040"/>
        </a:accent4>
        <a:accent5>
          <a:srgbClr val="FFC0AA"/>
        </a:accent5>
        <a:accent6>
          <a:srgbClr val="E77200"/>
        </a:accent6>
        <a:hlink>
          <a:srgbClr val="4D4D4D"/>
        </a:hlink>
        <a:folHlink>
          <a:srgbClr val="4D4D4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orlage_SOBI.pptx" id="{C7E6DB2D-4BC7-4B16-81A5-01FAAA8F46CA}" vid="{90C9C2AA-0E4D-46CA-BAED-AFD9E5E5F942}"/>
    </a:ext>
  </a:ext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Vorlage_SOBI</Template>
  <TotalTime>0</TotalTime>
  <Words>379</Words>
  <Application>Microsoft Office PowerPoint</Application>
  <PresentationFormat>Bildschirmpräsentation (4:3)</PresentationFormat>
  <Paragraphs>42</Paragraphs>
  <Slides>4</Slides>
  <Notes>3</Notes>
  <HiddenSlides>1</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Courier New</vt:lpstr>
      <vt:lpstr>Helvetica</vt:lpstr>
      <vt:lpstr>Times New Roman</vt:lpstr>
      <vt:lpstr>Wingdings</vt:lpstr>
      <vt:lpstr>Vorlage Uni allgemein</vt:lpstr>
      <vt:lpstr>Information für Dozierende</vt:lpstr>
      <vt:lpstr>PowerPoint-Präsentation</vt:lpstr>
      <vt:lpstr>Willkommen! </vt:lpstr>
      <vt:lpstr>Hinweise zur chancengerechten Gestaltung der Lehrveranstaltung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Fahn, Regine</dc:creator>
  <cp:lastModifiedBy>Fahn, Regine</cp:lastModifiedBy>
  <cp:revision>1</cp:revision>
  <cp:lastPrinted>2014-07-28T11:44:42Z</cp:lastPrinted>
  <dcterms:created xsi:type="dcterms:W3CDTF">2025-12-02T08:54:17Z</dcterms:created>
  <dcterms:modified xsi:type="dcterms:W3CDTF">2025-12-02T08:58:22Z</dcterms:modified>
</cp:coreProperties>
</file>