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78" r:id="rId2"/>
    <p:sldId id="272" r:id="rId3"/>
    <p:sldId id="276" r:id="rId4"/>
    <p:sldId id="277" r:id="rId5"/>
  </p:sldIdLst>
  <p:sldSz cx="12195175" cy="6859588"/>
  <p:notesSz cx="6797675" cy="9926638"/>
  <p:defaultTextStyle>
    <a:defPPr>
      <a:defRPr lang="de-DE"/>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1" userDrawn="1">
          <p15:clr>
            <a:srgbClr val="A4A3A4"/>
          </p15:clr>
        </p15:guide>
        <p15:guide id="3" orient="horz" pos="2161" userDrawn="1">
          <p15:clr>
            <a:srgbClr val="A4A3A4"/>
          </p15:clr>
        </p15:guide>
        <p15:guide id="4" pos="384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9400"/>
    <a:srgbClr val="7F7F7F"/>
    <a:srgbClr val="005AA1"/>
    <a:srgbClr val="BC2A33"/>
    <a:srgbClr val="006039"/>
    <a:srgbClr val="E53138"/>
    <a:srgbClr val="999F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60" autoAdjust="0"/>
    <p:restoredTop sz="89803" autoAdjust="0"/>
  </p:normalViewPr>
  <p:slideViewPr>
    <p:cSldViewPr>
      <p:cViewPr>
        <p:scale>
          <a:sx n="73" d="100"/>
          <a:sy n="73" d="100"/>
        </p:scale>
        <p:origin x="1674" y="654"/>
      </p:cViewPr>
      <p:guideLst>
        <p:guide orient="horz" pos="2160"/>
        <p:guide pos="2881"/>
        <p:guide orient="horz" pos="2161"/>
        <p:guide pos="3842"/>
      </p:guideLst>
    </p:cSldViewPr>
  </p:slideViewPr>
  <p:outlineViewPr>
    <p:cViewPr>
      <p:scale>
        <a:sx n="33" d="100"/>
        <a:sy n="33" d="100"/>
      </p:scale>
      <p:origin x="0" y="-8525"/>
    </p:cViewPr>
  </p:outlineViewPr>
  <p:notesTextViewPr>
    <p:cViewPr>
      <p:scale>
        <a:sx n="3" d="2"/>
        <a:sy n="3" d="2"/>
      </p:scale>
      <p:origin x="0" y="0"/>
    </p:cViewPr>
  </p:notesTextViewPr>
  <p:sorterViewPr>
    <p:cViewPr>
      <p:scale>
        <a:sx n="100" d="100"/>
        <a:sy n="100" d="100"/>
      </p:scale>
      <p:origin x="0" y="-1757"/>
    </p:cViewPr>
  </p:sorterViewPr>
  <p:notesViewPr>
    <p:cSldViewPr>
      <p:cViewPr varScale="1">
        <p:scale>
          <a:sx n="61" d="100"/>
          <a:sy n="61" d="100"/>
        </p:scale>
        <p:origin x="240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4109537-6DD8-4D70-8E12-BD185930ACAE}" type="datetimeFigureOut">
              <a:rPr lang="de-DE" smtClean="0"/>
              <a:t>02.12.2025</a:t>
            </a:fld>
            <a:endParaRPr lang="de-DE"/>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6332"/>
          </a:xfrm>
          <a:prstGeom prst="rect">
            <a:avLst/>
          </a:prstGeom>
        </p:spPr>
        <p:txBody>
          <a:bodyPr vert="horz" lIns="91440" tIns="45720" rIns="91440" bIns="45720" rtlCol="0" anchor="b"/>
          <a:lstStyle>
            <a:lvl1pPr algn="r">
              <a:defRPr sz="1200"/>
            </a:lvl1pPr>
          </a:lstStyle>
          <a:p>
            <a:fld id="{C7085328-5759-450C-BB1E-C55C1A0371BB}" type="slidenum">
              <a:rPr lang="de-DE" smtClean="0"/>
              <a:t>‹Nr.›</a:t>
            </a:fld>
            <a:endParaRPr lang="de-DE"/>
          </a:p>
        </p:txBody>
      </p:sp>
    </p:spTree>
    <p:extLst>
      <p:ext uri="{BB962C8B-B14F-4D97-AF65-F5344CB8AC3E}">
        <p14:creationId xmlns:p14="http://schemas.microsoft.com/office/powerpoint/2010/main" val="3545961915"/>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1" y="2350044"/>
            <a:ext cx="12195175" cy="32408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1200463" y="1773650"/>
            <a:ext cx="10467525" cy="576395"/>
          </a:xfrm>
          <a:prstGeom prst="rect">
            <a:avLst/>
          </a:prstGeom>
        </p:spPr>
        <p:txBody>
          <a:bodyPr lIns="0" tIns="54425" rIns="0" bIns="128563" anchor="b" anchorCtr="0"/>
          <a:lstStyle>
            <a:lvl1pPr marL="0" indent="0">
              <a:buNone/>
              <a:defRPr sz="33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4945160" y="5590883"/>
            <a:ext cx="6722829" cy="863800"/>
          </a:xfrm>
          <a:prstGeom prst="rect">
            <a:avLst/>
          </a:prstGeom>
        </p:spPr>
        <p:txBody>
          <a:bodyPr lIns="108850" tIns="299981" rIns="108850" bIns="54425"/>
          <a:lstStyle>
            <a:lvl1pPr marL="0" indent="0" algn="r">
              <a:buNone/>
              <a:defRPr sz="2400"/>
            </a:lvl1pPr>
          </a:lstStyle>
          <a:p>
            <a:pPr lvl="0"/>
            <a:r>
              <a:rPr lang="de-DE"/>
              <a:t>Mastertextformat bearbeiten</a:t>
            </a:r>
          </a:p>
        </p:txBody>
      </p:sp>
    </p:spTree>
    <p:extLst>
      <p:ext uri="{BB962C8B-B14F-4D97-AF65-F5344CB8AC3E}">
        <p14:creationId xmlns:p14="http://schemas.microsoft.com/office/powerpoint/2010/main" val="3909716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0" name="Rechteck 19"/>
          <p:cNvSpPr/>
          <p:nvPr userDrawn="1"/>
        </p:nvSpPr>
        <p:spPr bwMode="auto">
          <a:xfrm>
            <a:off x="1" y="2840400"/>
            <a:ext cx="3791938"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1" name="Rechteck 20"/>
          <p:cNvSpPr/>
          <p:nvPr userDrawn="1"/>
        </p:nvSpPr>
        <p:spPr bwMode="auto">
          <a:xfrm>
            <a:off x="3852000" y="1260000"/>
            <a:ext cx="8354175" cy="4680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3" name="Bildplatzhalter 14"/>
          <p:cNvSpPr>
            <a:spLocks noGrp="1"/>
          </p:cNvSpPr>
          <p:nvPr>
            <p:ph type="pic" sz="quarter" idx="10"/>
          </p:nvPr>
        </p:nvSpPr>
        <p:spPr>
          <a:xfrm>
            <a:off x="0" y="1260000"/>
            <a:ext cx="3791938" cy="1526400"/>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24" name="Textplatzhalter 16"/>
          <p:cNvSpPr>
            <a:spLocks noGrp="1"/>
          </p:cNvSpPr>
          <p:nvPr>
            <p:ph type="body" sz="quarter" idx="11"/>
          </p:nvPr>
        </p:nvSpPr>
        <p:spPr>
          <a:xfrm>
            <a:off x="3867786" y="1260000"/>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27" name="Foliennummernplatzhalter 10"/>
          <p:cNvSpPr txBox="1">
            <a:spLocks/>
          </p:cNvSpPr>
          <p:nvPr userDrawn="1"/>
        </p:nvSpPr>
        <p:spPr>
          <a:xfrm>
            <a:off x="10947801" y="6445493"/>
            <a:ext cx="720187" cy="360083"/>
          </a:xfrm>
          <a:prstGeom prst="rect">
            <a:avLst/>
          </a:prstGeom>
        </p:spPr>
        <p:txBody>
          <a:bodyPr vert="horz" lIns="108850" tIns="54425" rIns="108850" bIns="54425" rtlCol="0" anchor="ctr"/>
          <a:lstStyle>
            <a:defPPr>
              <a:defRPr lang="de-DE"/>
            </a:defPPr>
            <a:lvl1pPr marL="0" algn="r" defTabSz="1088502" rtl="0" eaLnBrk="1" latinLnBrk="0" hangingPunct="1">
              <a:defRPr sz="1400" kern="1200">
                <a:solidFill>
                  <a:schemeClr val="bg2"/>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a:lstStyle>
          <a:p>
            <a:fld id="{78742581-81B1-425F-B25E-3CD197136A05}" type="slidenum">
              <a:rPr lang="de-DE" smtClean="0">
                <a:solidFill>
                  <a:srgbClr val="7F7F7F"/>
                </a:solidFill>
              </a:rPr>
              <a:pPr/>
              <a:t>‹Nr.›</a:t>
            </a:fld>
            <a:endParaRPr lang="de-DE" dirty="0">
              <a:solidFill>
                <a:srgbClr val="7F7F7F"/>
              </a:solidFill>
            </a:endParaRPr>
          </a:p>
        </p:txBody>
      </p:sp>
      <p:sp>
        <p:nvSpPr>
          <p:cNvPr id="28" name="Bildplatzhalter 14"/>
          <p:cNvSpPr>
            <a:spLocks noGrp="1"/>
          </p:cNvSpPr>
          <p:nvPr>
            <p:ph type="pic" sz="quarter" idx="15"/>
          </p:nvPr>
        </p:nvSpPr>
        <p:spPr>
          <a:xfrm>
            <a:off x="1" y="4419702"/>
            <a:ext cx="3791938" cy="1526400"/>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29" name="Bildplatzhalter 14"/>
          <p:cNvSpPr>
            <a:spLocks noGrp="1"/>
          </p:cNvSpPr>
          <p:nvPr>
            <p:ph type="pic" sz="quarter" idx="16"/>
          </p:nvPr>
        </p:nvSpPr>
        <p:spPr>
          <a:xfrm>
            <a:off x="0" y="2844000"/>
            <a:ext cx="3791938" cy="113857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30"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7" name="Datumsplatzhalter 6">
            <a:extLst>
              <a:ext uri="{FF2B5EF4-FFF2-40B4-BE49-F238E27FC236}">
                <a16:creationId xmlns:a16="http://schemas.microsoft.com/office/drawing/2014/main" id="{42B7BB5D-CF57-4DD0-8219-0AAA015190BB}"/>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8" name="Fußzeilenplatzhalter 7">
            <a:extLst>
              <a:ext uri="{FF2B5EF4-FFF2-40B4-BE49-F238E27FC236}">
                <a16:creationId xmlns:a16="http://schemas.microsoft.com/office/drawing/2014/main" id="{31CC6253-48CD-43D0-9B8C-C33E20777536}"/>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9" name="Foliennummernplatzhalter 8">
            <a:extLst>
              <a:ext uri="{FF2B5EF4-FFF2-40B4-BE49-F238E27FC236}">
                <a16:creationId xmlns:a16="http://schemas.microsoft.com/office/drawing/2014/main" id="{519A4076-F741-4A41-A855-B2D9DD45E48C}"/>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10" name="Titel 9">
            <a:extLst>
              <a:ext uri="{FF2B5EF4-FFF2-40B4-BE49-F238E27FC236}">
                <a16:creationId xmlns:a16="http://schemas.microsoft.com/office/drawing/2014/main" id="{18AB73CA-66BD-4F8D-91BE-2A701161B00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41816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8403238" y="2841058"/>
            <a:ext cx="3791937" cy="151251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2" name="Rechteck 11"/>
          <p:cNvSpPr/>
          <p:nvPr userDrawn="1"/>
        </p:nvSpPr>
        <p:spPr bwMode="auto">
          <a:xfrm>
            <a:off x="1" y="1268707"/>
            <a:ext cx="8354175" cy="4682621"/>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8403240" y="4403819"/>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8403239" y="2841058"/>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8"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A66C2466-6C27-48A6-9334-068D48E3D379}"/>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16AA9DE8-FE62-4437-A85B-BE13C1C85F3C}"/>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0DFAFF40-0968-4544-BA21-43B0567E4B65}"/>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D5CB82E9-0C4F-4973-9A9D-E5959EDEA44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435739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1" y="1268708"/>
            <a:ext cx="12195175" cy="2574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2" y="1268709"/>
            <a:ext cx="11236075" cy="2592987"/>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6103"/>
            <a:ext cx="12212113" cy="2052475"/>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6EA4A1F2-E191-421F-BEC6-C78F4E573158}"/>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F5A53D0-1D09-47DA-80F5-1CA801B2C02A}"/>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B10D3CD7-3DD7-4E8B-8223-06EA6C843630}"/>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B6380629-63AF-422A-8C93-561DF162BDFF}"/>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079004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chmales Panoramabild mit Text">
    <p:spTree>
      <p:nvGrpSpPr>
        <p:cNvPr id="1" name=""/>
        <p:cNvGrpSpPr/>
        <p:nvPr/>
      </p:nvGrpSpPr>
      <p:grpSpPr>
        <a:xfrm>
          <a:off x="0" y="0"/>
          <a:ext cx="0" cy="0"/>
          <a:chOff x="0" y="0"/>
          <a:chExt cx="0" cy="0"/>
        </a:xfrm>
      </p:grpSpPr>
      <p:sp>
        <p:nvSpPr>
          <p:cNvPr id="13" name="Rechteck 12"/>
          <p:cNvSpPr/>
          <p:nvPr userDrawn="1"/>
        </p:nvSpPr>
        <p:spPr bwMode="auto">
          <a:xfrm>
            <a:off x="1" y="1268707"/>
            <a:ext cx="12195175" cy="295268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2" y="1268709"/>
            <a:ext cx="11236075" cy="2592987"/>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4256185"/>
            <a:ext cx="12212113" cy="1692392"/>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D1EB8B9D-07CD-4627-8B26-39C5808D3F88}"/>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A6A6E8F5-99B2-4FFF-B1D6-98BC511398FA}"/>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61B43D1E-9597-4063-8479-76253913804B}"/>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4A90898B-CB63-4C9F-9449-E0C7DE36D0F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196340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8403238" y="2841058"/>
            <a:ext cx="3791937" cy="153035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8403240" y="4403819"/>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8403240" y="2841058"/>
            <a:ext cx="3791938" cy="1530354"/>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7" name="Datumsplatzhalter 6">
            <a:extLst>
              <a:ext uri="{FF2B5EF4-FFF2-40B4-BE49-F238E27FC236}">
                <a16:creationId xmlns:a16="http://schemas.microsoft.com/office/drawing/2014/main" id="{6376ACF8-9FBA-4569-A8F2-963E879AFBB4}"/>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2" name="Fußzeilenplatzhalter 11">
            <a:extLst>
              <a:ext uri="{FF2B5EF4-FFF2-40B4-BE49-F238E27FC236}">
                <a16:creationId xmlns:a16="http://schemas.microsoft.com/office/drawing/2014/main" id="{609B158F-3495-46F9-8C2D-BE637F950B61}"/>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8" name="Foliennummernplatzhalter 17">
            <a:extLst>
              <a:ext uri="{FF2B5EF4-FFF2-40B4-BE49-F238E27FC236}">
                <a16:creationId xmlns:a16="http://schemas.microsoft.com/office/drawing/2014/main" id="{2B31F97C-ED04-4F11-8125-19F8BD9AF18C}"/>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3" name="Titel 2">
            <a:extLst>
              <a:ext uri="{FF2B5EF4-FFF2-40B4-BE49-F238E27FC236}">
                <a16:creationId xmlns:a16="http://schemas.microsoft.com/office/drawing/2014/main" id="{ECD375A3-02EE-4188-9677-3C2BCF1DFDB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901344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1" y="2844000"/>
            <a:ext cx="3791938" cy="153035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1"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791938"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1" y="4414622"/>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1" y="2844659"/>
            <a:ext cx="3791938" cy="1377223"/>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325BBA67-9C5F-43FA-B7EE-D96E5A59662F}"/>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BB6FB283-D4A6-484B-9F00-037E026AC461}"/>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9EA52375-2C6C-4038-BA7A-6ABBE7EC79C7}"/>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0BDF8BA0-0378-4504-B1B5-306EDA4BC4C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783181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5" name="Inhaltsplatzhalter 4"/>
          <p:cNvSpPr>
            <a:spLocks noGrp="1"/>
          </p:cNvSpPr>
          <p:nvPr>
            <p:ph sz="quarter" idx="15"/>
          </p:nvPr>
        </p:nvSpPr>
        <p:spPr>
          <a:xfrm>
            <a:off x="431914" y="1268708"/>
            <a:ext cx="11236075" cy="4682621"/>
          </a:xfrm>
          <a:prstGeom prst="rect">
            <a:avLst/>
          </a:prstGeom>
        </p:spPr>
        <p:txBody>
          <a:bodyPr lIns="257126" tIns="54425" rIns="108850" bIns="54425" anchor="ctr" anchorCtr="0">
            <a:normAutofit/>
          </a:bodyPr>
          <a:lstStyle>
            <a:lvl1pP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22AFEAA-1E60-4350-9E8E-57F21E0093B5}"/>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01A04EFA-9390-417D-B8F4-76B911F543AB}"/>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18943B4E-BB17-4619-BD68-0963E2360A7E}"/>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CBF6B56B-9049-4B4C-9206-DDD5ED67B99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666932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5" name="Inhaltsplatzhalter 4"/>
          <p:cNvSpPr>
            <a:spLocks noGrp="1"/>
          </p:cNvSpPr>
          <p:nvPr>
            <p:ph sz="quarter" idx="15"/>
          </p:nvPr>
        </p:nvSpPr>
        <p:spPr>
          <a:xfrm>
            <a:off x="431914" y="1845617"/>
            <a:ext cx="11236075" cy="3745265"/>
          </a:xfrm>
          <a:prstGeom prst="rect">
            <a:avLst/>
          </a:prstGeom>
        </p:spPr>
        <p:txBody>
          <a:bodyPr lIns="257126" tIns="257126" rIns="108850" bIns="54425" anchor="ctr" anchorCtr="0">
            <a:normAutofit/>
          </a:bodyPr>
          <a:lstStyle>
            <a:lvl1pP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p:nvPr>
        </p:nvSpPr>
        <p:spPr>
          <a:xfrm>
            <a:off x="1181407" y="1268708"/>
            <a:ext cx="10486581"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3" name="Rechteck 12"/>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4" name="Textplatzhalter 12"/>
          <p:cNvSpPr>
            <a:spLocks noGrp="1"/>
          </p:cNvSpPr>
          <p:nvPr>
            <p:ph type="body" sz="quarter" idx="17"/>
          </p:nvPr>
        </p:nvSpPr>
        <p:spPr>
          <a:xfrm>
            <a:off x="431913" y="5590884"/>
            <a:ext cx="10486581" cy="360445"/>
          </a:xfrm>
          <a:prstGeom prst="rect">
            <a:avLst/>
          </a:prstGeom>
        </p:spPr>
        <p:txBody>
          <a:bodyPr lIns="107136" tIns="55711" rIns="108850" bIns="54425" anchor="b" anchorCtr="0">
            <a:normAutofit/>
          </a:bodyPr>
          <a:lstStyle>
            <a:lvl1pPr marL="0" indent="0">
              <a:buNone/>
              <a:defRPr sz="1700"/>
            </a:lvl1pPr>
          </a:lstStyle>
          <a:p>
            <a:pPr lvl="0"/>
            <a:r>
              <a:rPr lang="de-DE"/>
              <a:t>Mastertextformat bearbeiten</a:t>
            </a:r>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A40812B6-DB9F-419E-B030-B71D9C2C2F99}"/>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7776851-09E2-41E5-839E-E497E86352B2}"/>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02F9A9C1-F103-4432-BD31-BC37C40618AB}"/>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BF7C93B2-D9BD-4592-88B0-99E57C89998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187602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1260292"/>
            <a:ext cx="12195175" cy="4681084"/>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05C4003C-26ED-4C91-95AB-AEDD01974309}"/>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18A5DAB-14D1-4E33-A52E-8B8AC9D91477}"/>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063975F9-ED9F-461C-BC42-CD77479532C0}"/>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08FB1CEE-120A-4510-A280-C16553344CE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7055670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1"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3841000"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8DC54832-E9D8-401E-B69A-4B3460B36BFB}"/>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A3BA005A-12B1-4451-ADF5-1EFBBC336F58}"/>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D2E913A5-D948-4324-93D9-80FBAA2D6167}"/>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B62AD73E-F47E-485A-B0C3-EAD03F04122F}"/>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74053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4" y="1268708"/>
            <a:ext cx="11236075" cy="4682621"/>
          </a:xfrm>
          <a:prstGeom prst="rect">
            <a:avLst/>
          </a:prstGeom>
        </p:spPr>
        <p:txBody>
          <a:bodyPr lIns="257126" tIns="54425" rIns="108850"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8D1A15CF-DC9F-418C-8CD5-26EC45024F06}"/>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0C089309-4015-4372-BF8A-5398305CBADE}"/>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6" name="Fußzeilenplatzhalter 5">
            <a:extLst>
              <a:ext uri="{FF2B5EF4-FFF2-40B4-BE49-F238E27FC236}">
                <a16:creationId xmlns:a16="http://schemas.microsoft.com/office/drawing/2014/main" id="{61BB6C48-6E49-4F40-9F61-420E3D913193}"/>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2" name="Foliennummernplatzhalter 11">
            <a:extLst>
              <a:ext uri="{FF2B5EF4-FFF2-40B4-BE49-F238E27FC236}">
                <a16:creationId xmlns:a16="http://schemas.microsoft.com/office/drawing/2014/main" id="{A37085CC-F7FF-40DC-882A-3B8E1751F81E}"/>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2841318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8403238" y="3626039"/>
            <a:ext cx="3791937"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1"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3841000"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1" y="3626039"/>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E7811EE-DD86-4713-83C2-A32665C6218D}"/>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8C61489-7CE4-4155-8725-73368B35C848}"/>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184B62AD-FB0C-4557-8D2E-62B647B811FF}"/>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0366E044-449A-4C02-8B13-BC38650762D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9208018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9" name="Titel 8">
            <a:extLst>
              <a:ext uri="{FF2B5EF4-FFF2-40B4-BE49-F238E27FC236}">
                <a16:creationId xmlns:a16="http://schemas.microsoft.com/office/drawing/2014/main" id="{EF5675AB-CE9C-4398-8968-B3F3F605935F}"/>
              </a:ext>
            </a:extLst>
          </p:cNvPr>
          <p:cNvSpPr>
            <a:spLocks noGrp="1"/>
          </p:cNvSpPr>
          <p:nvPr>
            <p:ph type="title"/>
          </p:nvPr>
        </p:nvSpPr>
        <p:spPr/>
        <p:txBody>
          <a:bodyPr/>
          <a:lstStyle/>
          <a:p>
            <a:r>
              <a:rPr lang="de-DE"/>
              <a:t>Mastertitelformat bearbeiten</a:t>
            </a:r>
            <a:endParaRPr lang="en-GB"/>
          </a:p>
        </p:txBody>
      </p:sp>
      <p:sp>
        <p:nvSpPr>
          <p:cNvPr id="10" name="Datumsplatzhalter 9">
            <a:extLst>
              <a:ext uri="{FF2B5EF4-FFF2-40B4-BE49-F238E27FC236}">
                <a16:creationId xmlns:a16="http://schemas.microsoft.com/office/drawing/2014/main" id="{BD8A07A6-CB0A-4E89-B93A-1BBF15B7CB2A}"/>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1" name="Fußzeilenplatzhalter 10">
            <a:extLst>
              <a:ext uri="{FF2B5EF4-FFF2-40B4-BE49-F238E27FC236}">
                <a16:creationId xmlns:a16="http://schemas.microsoft.com/office/drawing/2014/main" id="{51D18880-3A1D-45F8-88F6-3F62D650F170}"/>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4" name="Foliennummernplatzhalter 13">
            <a:extLst>
              <a:ext uri="{FF2B5EF4-FFF2-40B4-BE49-F238E27FC236}">
                <a16:creationId xmlns:a16="http://schemas.microsoft.com/office/drawing/2014/main" id="{AB4EE06D-2A4E-4A97-8889-34DD9B92A93C}"/>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19533301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3841000" y="3626039"/>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Datumsplatzhalter 14">
            <a:extLst>
              <a:ext uri="{FF2B5EF4-FFF2-40B4-BE49-F238E27FC236}">
                <a16:creationId xmlns:a16="http://schemas.microsoft.com/office/drawing/2014/main" id="{C39C1C9C-19C7-448F-9741-CBCC591699FC}"/>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6" name="Fußzeilenplatzhalter 15">
            <a:extLst>
              <a:ext uri="{FF2B5EF4-FFF2-40B4-BE49-F238E27FC236}">
                <a16:creationId xmlns:a16="http://schemas.microsoft.com/office/drawing/2014/main" id="{5E0C3B0A-CD65-4B0C-9E1F-2C76FD01E167}"/>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7" name="Foliennummernplatzhalter 16">
            <a:extLst>
              <a:ext uri="{FF2B5EF4-FFF2-40B4-BE49-F238E27FC236}">
                <a16:creationId xmlns:a16="http://schemas.microsoft.com/office/drawing/2014/main" id="{D3C77B93-59F4-4904-8189-68A1FA30299A}"/>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3" name="Titel 2">
            <a:extLst>
              <a:ext uri="{FF2B5EF4-FFF2-40B4-BE49-F238E27FC236}">
                <a16:creationId xmlns:a16="http://schemas.microsoft.com/office/drawing/2014/main" id="{ACB81BA3-240A-4A72-80E1-B438A944B61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3956342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6"/>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1" y="1268706"/>
            <a:ext cx="8354175" cy="232253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4" name="Textplatzhalter 13"/>
          <p:cNvSpPr>
            <a:spLocks noGrp="1"/>
          </p:cNvSpPr>
          <p:nvPr>
            <p:ph type="body" sz="quarter" idx="17"/>
          </p:nvPr>
        </p:nvSpPr>
        <p:spPr>
          <a:xfrm>
            <a:off x="431546" y="1268707"/>
            <a:ext cx="7922630" cy="2322537"/>
          </a:xfrm>
          <a:prstGeom prst="rect">
            <a:avLst/>
          </a:prstGeom>
        </p:spPr>
        <p:txBody>
          <a:bodyPr lIns="257126" tIns="54425" rIns="257126" bIns="54425" anchor="ctr" anchorCtr="0">
            <a:normAutofit/>
          </a:bodyPr>
          <a:lstStyle>
            <a:lvl1pPr>
              <a:defRPr sz="2400"/>
            </a:lvl1pPr>
            <a:lvl2pPr>
              <a:defRPr sz="2100"/>
            </a:lvl2pPr>
            <a:lvl3pPr>
              <a:defRPr sz="1900"/>
            </a:lvl3pPr>
          </a:lstStyle>
          <a:p>
            <a:pPr lvl="0"/>
            <a:r>
              <a:rPr lang="de-DE"/>
              <a:t>Mastertextformat bearbeiten</a:t>
            </a:r>
          </a:p>
          <a:p>
            <a:pPr lvl="1"/>
            <a:r>
              <a:rPr lang="de-DE"/>
              <a:t>Zweite Ebene</a:t>
            </a:r>
          </a:p>
          <a:p>
            <a:pPr lvl="2"/>
            <a:r>
              <a:rPr lang="de-DE"/>
              <a:t>Dritte Ebene</a:t>
            </a:r>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44FA7EB-9C4A-4538-BC75-1DE2DAA7BFF1}"/>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7" name="Fußzeilenplatzhalter 6">
            <a:extLst>
              <a:ext uri="{FF2B5EF4-FFF2-40B4-BE49-F238E27FC236}">
                <a16:creationId xmlns:a16="http://schemas.microsoft.com/office/drawing/2014/main" id="{ACA4F5BB-300A-448C-B310-B9DE070CBEE1}"/>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3" name="Foliennummernplatzhalter 12">
            <a:extLst>
              <a:ext uri="{FF2B5EF4-FFF2-40B4-BE49-F238E27FC236}">
                <a16:creationId xmlns:a16="http://schemas.microsoft.com/office/drawing/2014/main" id="{8D09DA35-697A-450A-9DF0-4147A778B455}"/>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CFC658C0-D60F-49E6-A4B4-E48C4E53D9B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8054421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162126" y="1268707"/>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4081063" y="1268706"/>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BE12A7E0-4085-4E68-9F3C-30860F605F35}"/>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402BD3C-162A-47C0-824A-A5C1C334A82E}"/>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3E9AC749-4CAA-4F7A-B758-10081F6A0DD0}"/>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08CE5FA3-8591-4B81-8230-3F66BF71F1A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835616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3791939" y="1629153"/>
            <a:ext cx="8403237" cy="3961730"/>
          </a:xfrm>
          <a:prstGeom prst="rect">
            <a:avLst/>
          </a:prstGeom>
          <a:solidFill>
            <a:srgbClr val="DDDDDD"/>
          </a:solidFill>
          <a:ln w="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3791940" y="1629153"/>
            <a:ext cx="7876050" cy="3961730"/>
          </a:xfrm>
          <a:prstGeom prst="rect">
            <a:avLst/>
          </a:prstGeom>
        </p:spPr>
        <p:txBody>
          <a:bodyPr lIns="257126" tIns="54425" rIns="108850"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2" y="1629153"/>
            <a:ext cx="3744975" cy="396173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2276FFD4-CE32-4AA9-96E1-23B3C872D737}"/>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2FF2034C-54B4-4CF1-B3BA-06BD4E5F3011}"/>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BA730997-93EF-4415-84C4-E3CA3045BECB}"/>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E01FE5A5-5C93-4FDC-9914-C82E30614959}"/>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336047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nges Bild links - grau hinterlegt">
    <p:spTree>
      <p:nvGrpSpPr>
        <p:cNvPr id="1" name=""/>
        <p:cNvGrpSpPr/>
        <p:nvPr/>
      </p:nvGrpSpPr>
      <p:grpSpPr>
        <a:xfrm>
          <a:off x="0" y="0"/>
          <a:ext cx="0" cy="0"/>
          <a:chOff x="0" y="0"/>
          <a:chExt cx="0" cy="0"/>
        </a:xfrm>
      </p:grpSpPr>
      <p:sp>
        <p:nvSpPr>
          <p:cNvPr id="13" name="Rechteck 12"/>
          <p:cNvSpPr/>
          <p:nvPr userDrawn="1"/>
        </p:nvSpPr>
        <p:spPr bwMode="auto">
          <a:xfrm>
            <a:off x="3791939" y="1268708"/>
            <a:ext cx="8403237" cy="4682621"/>
          </a:xfrm>
          <a:prstGeom prst="rect">
            <a:avLst/>
          </a:prstGeom>
          <a:solidFill>
            <a:srgbClr val="DDDDDD"/>
          </a:solidFill>
          <a:ln w="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3791940"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2" y="1268707"/>
            <a:ext cx="3744975" cy="468262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814C1C7F-0F27-4F02-B0FE-1013309B6A79}"/>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2869FA6F-822A-4017-94FA-060E3C4F70A2}"/>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9D91EAB1-4803-4AD2-9087-FC24C830680D}"/>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069593B3-BAFA-42D3-8130-44CBC61F2C1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420538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1" y="1629153"/>
            <a:ext cx="8403238" cy="3961730"/>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3" y="1638680"/>
            <a:ext cx="7970531" cy="3961730"/>
          </a:xfrm>
          <a:prstGeom prst="rect">
            <a:avLst/>
          </a:prstGeom>
        </p:spPr>
        <p:txBody>
          <a:bodyPr lIns="257126" tIns="54425" rIns="257126"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8450200" y="1629153"/>
            <a:ext cx="3744975" cy="396173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798C2D4C-0FEC-4042-BD67-85E17A508396}"/>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96EBAC6E-1BED-4487-9826-E0EE598F7D55}"/>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4778D278-ECAE-4757-8EE1-C9D9940AFFF4}"/>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70D5AEA2-BBA7-45C9-97DB-07558CED6AE4}"/>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48500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nges Bild rechts - grau hinterlegt">
    <p:spTree>
      <p:nvGrpSpPr>
        <p:cNvPr id="1" name=""/>
        <p:cNvGrpSpPr/>
        <p:nvPr/>
      </p:nvGrpSpPr>
      <p:grpSpPr>
        <a:xfrm>
          <a:off x="0" y="0"/>
          <a:ext cx="0" cy="0"/>
          <a:chOff x="0" y="0"/>
          <a:chExt cx="0" cy="0"/>
        </a:xfrm>
      </p:grpSpPr>
      <p:sp>
        <p:nvSpPr>
          <p:cNvPr id="13" name="Rechteck 12"/>
          <p:cNvSpPr/>
          <p:nvPr userDrawn="1"/>
        </p:nvSpPr>
        <p:spPr bwMode="auto">
          <a:xfrm>
            <a:off x="1" y="1268708"/>
            <a:ext cx="8403238" cy="4682621"/>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3" y="1268708"/>
            <a:ext cx="7970531" cy="4682620"/>
          </a:xfrm>
          <a:prstGeom prst="rect">
            <a:avLst/>
          </a:prstGeom>
        </p:spPr>
        <p:txBody>
          <a:bodyPr lIns="257126" tIns="54425" rIns="257126"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8450200" y="1268707"/>
            <a:ext cx="3744975" cy="468262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0CCE4D9E-DDC0-4327-A6B5-73BABBDA66E7}"/>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6E08F6B-8357-4502-86E0-21B258496BAE}"/>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2152BE0A-0179-4395-B6EB-F38201F1F3E4}"/>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040969DE-AF07-4338-BBBF-156519CF1210}"/>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347364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8979123" y="3175935"/>
            <a:ext cx="1824213"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6" name="Rechteck 15"/>
          <p:cNvSpPr/>
          <p:nvPr userDrawn="1"/>
        </p:nvSpPr>
        <p:spPr bwMode="auto">
          <a:xfrm>
            <a:off x="10850826" y="1773227"/>
            <a:ext cx="1344350"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979122" y="1771611"/>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1200464" y="1773227"/>
            <a:ext cx="7202776" cy="1368469"/>
          </a:xfrm>
          <a:prstGeom prst="rect">
            <a:avLst/>
          </a:prstGeom>
        </p:spPr>
        <p:txBody>
          <a:bodyPr lIns="257126" tIns="257126" rIns="257126" bIns="257126"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1181408" y="1268708"/>
            <a:ext cx="6355888"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8978861" y="3169785"/>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8979122" y="4583862"/>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14" name="Rechteck 13"/>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32" name="Textplatzhalter 16"/>
          <p:cNvSpPr>
            <a:spLocks noGrp="1"/>
          </p:cNvSpPr>
          <p:nvPr>
            <p:ph type="body" sz="quarter" idx="15"/>
          </p:nvPr>
        </p:nvSpPr>
        <p:spPr>
          <a:xfrm>
            <a:off x="1200464" y="3141695"/>
            <a:ext cx="7202776" cy="1441164"/>
          </a:xfrm>
          <a:prstGeom prst="rect">
            <a:avLst/>
          </a:prstGeom>
        </p:spPr>
        <p:txBody>
          <a:bodyPr lIns="257126" tIns="257126" rIns="257126" bIns="257126"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1193649" y="4594695"/>
            <a:ext cx="7202776" cy="1368469"/>
          </a:xfrm>
          <a:prstGeom prst="rect">
            <a:avLst/>
          </a:prstGeom>
        </p:spPr>
        <p:txBody>
          <a:bodyPr lIns="257126" tIns="257126" rIns="257126" bIns="54425"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38" name="Rechteck 37"/>
          <p:cNvSpPr/>
          <p:nvPr userDrawn="1"/>
        </p:nvSpPr>
        <p:spPr bwMode="auto">
          <a:xfrm>
            <a:off x="10850826" y="4583012"/>
            <a:ext cx="1344350"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1"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4A2C9055-2709-4795-9D6C-E53A3129CEEB}"/>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B311222-ABA6-4560-A04B-942514B15F1F}"/>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16E0752-E304-4FFE-8A40-8FBCA52FCFEE}"/>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16807ED2-8AE9-4B83-BB2E-4EC3FB531B3C}"/>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40407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706"/>
            <a:ext cx="6073582" cy="4682622"/>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7" name="Rechteck 6"/>
          <p:cNvSpPr/>
          <p:nvPr userDrawn="1"/>
        </p:nvSpPr>
        <p:spPr bwMode="auto">
          <a:xfrm>
            <a:off x="6121593" y="1268707"/>
            <a:ext cx="6073582" cy="4682622"/>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9" name="Textplatzhalter 8"/>
          <p:cNvSpPr>
            <a:spLocks noGrp="1"/>
          </p:cNvSpPr>
          <p:nvPr>
            <p:ph type="body" sz="quarter" idx="13"/>
          </p:nvPr>
        </p:nvSpPr>
        <p:spPr>
          <a:xfrm>
            <a:off x="431913" y="1268708"/>
            <a:ext cx="5642386" cy="4682621"/>
          </a:xfrm>
          <a:prstGeom prst="rect">
            <a:avLst/>
          </a:prstGeom>
        </p:spPr>
        <p:txBody>
          <a:bodyPr lIns="257126" tIns="257126" rIns="257126" bIns="54425" anchor="t" anchorCtr="0">
            <a:normAutofit/>
          </a:bodyPr>
          <a:lstStyle>
            <a:lvl1pPr marL="408188" indent="-408188">
              <a:buFont typeface="Arial" panose="020B0604020202020204" pitchFamily="34" charset="0"/>
              <a:buChar cha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6127682" y="1260768"/>
            <a:ext cx="5540307" cy="4682621"/>
          </a:xfrm>
          <a:prstGeom prst="rect">
            <a:avLst/>
          </a:prstGeom>
        </p:spPr>
        <p:txBody>
          <a:bodyPr lIns="257126" tIns="257126" rIns="0" bIns="54425" anchor="t" anchorCtr="0">
            <a:normAutofit/>
          </a:bodyPr>
          <a:lstStyle>
            <a:lvl1pPr marL="408188" indent="-408188">
              <a:buFont typeface="Arial" panose="020B0604020202020204" pitchFamily="34" charset="0"/>
              <a:buChar cha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1" name="Line 2">
            <a:extLst>
              <a:ext uri="{FF2B5EF4-FFF2-40B4-BE49-F238E27FC236}">
                <a16:creationId xmlns:a16="http://schemas.microsoft.com/office/drawing/2014/main" id="{06B46916-8023-4E5A-A7B5-06665206DF6B}"/>
              </a:ext>
            </a:extLst>
          </p:cNvPr>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 name="Datumsplatzhalter 1">
            <a:extLst>
              <a:ext uri="{FF2B5EF4-FFF2-40B4-BE49-F238E27FC236}">
                <a16:creationId xmlns:a16="http://schemas.microsoft.com/office/drawing/2014/main" id="{DF7838B0-B0E1-425D-AF57-EFBC7ED3C026}"/>
              </a:ext>
            </a:extLst>
          </p:cNvPr>
          <p:cNvSpPr>
            <a:spLocks noGrp="1"/>
          </p:cNvSpPr>
          <p:nvPr>
            <p:ph type="dt" sz="half" idx="15"/>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3" name="Fußzeilenplatzhalter 2">
            <a:extLst>
              <a:ext uri="{FF2B5EF4-FFF2-40B4-BE49-F238E27FC236}">
                <a16:creationId xmlns:a16="http://schemas.microsoft.com/office/drawing/2014/main" id="{66435262-8E45-474D-BF46-F9CD808F3059}"/>
              </a:ext>
            </a:extLst>
          </p:cNvPr>
          <p:cNvSpPr>
            <a:spLocks noGrp="1"/>
          </p:cNvSpPr>
          <p:nvPr>
            <p:ph type="ftr" sz="quarter" idx="16"/>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4" name="Foliennummernplatzhalter 3">
            <a:extLst>
              <a:ext uri="{FF2B5EF4-FFF2-40B4-BE49-F238E27FC236}">
                <a16:creationId xmlns:a16="http://schemas.microsoft.com/office/drawing/2014/main" id="{78CCFCF3-2505-479F-BFAC-441A1FD1CD40}"/>
              </a:ext>
            </a:extLst>
          </p:cNvPr>
          <p:cNvSpPr>
            <a:spLocks noGrp="1"/>
          </p:cNvSpPr>
          <p:nvPr>
            <p:ph type="sldNum" sz="quarter" idx="17"/>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5" name="Titel 4">
            <a:extLst>
              <a:ext uri="{FF2B5EF4-FFF2-40B4-BE49-F238E27FC236}">
                <a16:creationId xmlns:a16="http://schemas.microsoft.com/office/drawing/2014/main" id="{2F7D42A1-4E74-4110-90E3-9C1792A74AC2}"/>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93102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629153"/>
            <a:ext cx="3791938" cy="2196145"/>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629153"/>
            <a:ext cx="7971326" cy="3961730"/>
          </a:xfrm>
          <a:prstGeom prst="rect">
            <a:avLst/>
          </a:prstGeom>
        </p:spPr>
        <p:txBody>
          <a:bodyPr lIns="257126" tIns="257126" rIns="257126" bIns="54425" anchor="ctr" anchorCtr="0">
            <a:normAutofit/>
          </a:bodyPr>
          <a:lstStyle>
            <a:lvl1pPr algn="l">
              <a:spcBef>
                <a:spcPts val="714"/>
              </a:spcBef>
              <a:spcAft>
                <a:spcPts val="714"/>
              </a:spcAft>
              <a:defRPr sz="2400"/>
            </a:lvl1pPr>
            <a:lvl2pPr algn="l">
              <a:spcBef>
                <a:spcPts val="714"/>
              </a:spcBef>
              <a:spcAft>
                <a:spcPts val="714"/>
              </a:spcAft>
              <a:defRPr sz="2100"/>
            </a:lvl2pPr>
            <a:lvl3pPr algn="l">
              <a:spcBef>
                <a:spcPts val="714"/>
              </a:spcBef>
              <a:spcAft>
                <a:spcPts val="714"/>
              </a:spcAft>
              <a:defRPr sz="1900"/>
            </a:lvl3pPr>
            <a:lvl4pPr algn="l">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8403238" y="3861694"/>
            <a:ext cx="3791937" cy="172918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8" name="Rechteck 17"/>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9" name="Textplatzhalter 12"/>
          <p:cNvSpPr>
            <a:spLocks noGrp="1"/>
          </p:cNvSpPr>
          <p:nvPr>
            <p:ph type="body" sz="quarter" idx="15"/>
          </p:nvPr>
        </p:nvSpPr>
        <p:spPr>
          <a:xfrm>
            <a:off x="1181408" y="1268708"/>
            <a:ext cx="6355888"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B8D55F7E-D10D-484B-AC29-975228A99DF9}"/>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7C2792FA-5AC8-46CA-88BD-B51DEF87E284}"/>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AF5BF114-F752-4689-AF4D-F5BAE3A8F39F}"/>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189D12DC-29F1-4458-A557-3BDCA928232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471802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s://www.sobi.uni-passau.de/"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ußzeilenplatzhalter 1"/>
          <p:cNvSpPr>
            <a:spLocks noGrp="1"/>
          </p:cNvSpPr>
          <p:nvPr>
            <p:ph type="ftr" sz="quarter" idx="3"/>
          </p:nvPr>
        </p:nvSpPr>
        <p:spPr>
          <a:xfrm>
            <a:off x="2693462" y="6445493"/>
            <a:ext cx="6904277" cy="360083"/>
          </a:xfrm>
          <a:prstGeom prst="rect">
            <a:avLst/>
          </a:prstGeom>
        </p:spPr>
        <p:txBody>
          <a:bodyPr vert="horz" lIns="108850" tIns="54425" rIns="108850" bIns="54425" rtlCol="0" anchor="ctr"/>
          <a:lstStyle>
            <a:lvl1pPr algn="ctr">
              <a:defRPr sz="1400">
                <a:solidFill>
                  <a:schemeClr val="bg2"/>
                </a:solidFill>
              </a:defRPr>
            </a:lvl1pPr>
          </a:lstStyle>
          <a:p>
            <a:pPr defTabSz="914400" fontAlgn="base">
              <a:spcBef>
                <a:spcPct val="0"/>
              </a:spcBef>
              <a:spcAft>
                <a:spcPct val="0"/>
              </a:spcAft>
            </a:pPr>
            <a:r>
              <a:rPr lang="de-DE" dirty="0">
                <a:solidFill>
                  <a:srgbClr val="7F7F7F"/>
                </a:solidFill>
                <a:cs typeface="Arial" charset="0"/>
              </a:rPr>
              <a:t>Universität Passau</a:t>
            </a:r>
          </a:p>
        </p:txBody>
      </p:sp>
      <p:sp>
        <p:nvSpPr>
          <p:cNvPr id="6" name="Datumsplatzhalter 5"/>
          <p:cNvSpPr>
            <a:spLocks noGrp="1"/>
          </p:cNvSpPr>
          <p:nvPr>
            <p:ph type="dt" sz="half" idx="2"/>
          </p:nvPr>
        </p:nvSpPr>
        <p:spPr>
          <a:xfrm>
            <a:off x="434030" y="6445493"/>
            <a:ext cx="2302309" cy="360083"/>
          </a:xfrm>
          <a:prstGeom prst="rect">
            <a:avLst/>
          </a:prstGeom>
        </p:spPr>
        <p:txBody>
          <a:bodyPr vert="horz" lIns="107136" tIns="54425" rIns="108850" bIns="54425" rtlCol="0" anchor="ctr"/>
          <a:lstStyle>
            <a:lvl1pPr algn="l">
              <a:defRPr sz="1400">
                <a:solidFill>
                  <a:schemeClr val="bg2"/>
                </a:solidFill>
              </a:defRPr>
            </a:lvl1p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7" name="Foliennummernplatzhalter 6"/>
          <p:cNvSpPr>
            <a:spLocks noGrp="1"/>
          </p:cNvSpPr>
          <p:nvPr>
            <p:ph type="sldNum" sz="quarter" idx="4"/>
          </p:nvPr>
        </p:nvSpPr>
        <p:spPr>
          <a:xfrm>
            <a:off x="10947801" y="6445493"/>
            <a:ext cx="720187" cy="360083"/>
          </a:xfrm>
          <a:prstGeom prst="rect">
            <a:avLst/>
          </a:prstGeom>
        </p:spPr>
        <p:txBody>
          <a:bodyPr vert="horz" lIns="108850" tIns="54425" rIns="108850" bIns="54425" rtlCol="0" anchor="ctr"/>
          <a:lstStyle>
            <a:lvl1pPr algn="r">
              <a:defRPr sz="1400">
                <a:solidFill>
                  <a:schemeClr val="bg2"/>
                </a:solidFill>
              </a:defRPr>
            </a:lvl1p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platzhalter 8"/>
          <p:cNvSpPr>
            <a:spLocks noGrp="1"/>
          </p:cNvSpPr>
          <p:nvPr>
            <p:ph type="title"/>
          </p:nvPr>
        </p:nvSpPr>
        <p:spPr>
          <a:xfrm>
            <a:off x="432113" y="176441"/>
            <a:ext cx="8637449" cy="507718"/>
          </a:xfrm>
          <a:prstGeom prst="rect">
            <a:avLst/>
          </a:prstGeom>
        </p:spPr>
        <p:txBody>
          <a:bodyPr vert="horz" lIns="108850" tIns="54425" rIns="108850" bIns="54425" rtlCol="0" anchor="b" anchorCtr="0">
            <a:normAutofit/>
          </a:bodyPr>
          <a:lstStyle/>
          <a:p>
            <a:r>
              <a:rPr lang="de-DE" dirty="0"/>
              <a:t>Titelmasterformat durch Klicken bearbeiten</a:t>
            </a:r>
          </a:p>
        </p:txBody>
      </p:sp>
      <p:pic>
        <p:nvPicPr>
          <p:cNvPr id="10" name="Picture 4" descr="Logo der Sozial- und Bildungswissenschaftlichen Fakultät an der Universität Passau">
            <a:hlinkClick r:id="rId26"/>
          </p:cNvPr>
          <p:cNvPicPr>
            <a:picLocks noChangeAspect="1" noChangeArrowheads="1"/>
          </p:cNvPicPr>
          <p:nvPr userDrawn="1"/>
        </p:nvPicPr>
        <p:blipFill>
          <a:blip r:embed="rId27" cstate="print">
            <a:extLst>
              <a:ext uri="{28A0092B-C50C-407E-A947-70E740481C1C}">
                <a14:useLocalDpi xmlns:a14="http://schemas.microsoft.com/office/drawing/2010/main" val="0"/>
              </a:ext>
            </a:extLst>
          </a:blip>
          <a:stretch>
            <a:fillRect/>
          </a:stretch>
        </p:blipFill>
        <p:spPr bwMode="auto">
          <a:xfrm>
            <a:off x="8906995" y="125808"/>
            <a:ext cx="3139041" cy="935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71928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p:txStyles>
    <p:titleStyle>
      <a:lvl1pPr algn="l" rtl="0" eaLnBrk="1" fontAlgn="base" hangingPunct="1">
        <a:lnSpc>
          <a:spcPts val="1428"/>
        </a:lnSpc>
        <a:spcBef>
          <a:spcPct val="0"/>
        </a:spcBef>
        <a:spcAft>
          <a:spcPct val="0"/>
        </a:spcAft>
        <a:defRPr sz="2600" b="1" i="1">
          <a:solidFill>
            <a:srgbClr val="7F7F7F"/>
          </a:solidFill>
          <a:latin typeface="+mj-lt"/>
          <a:ea typeface="+mj-ea"/>
          <a:cs typeface="+mj-cs"/>
        </a:defRPr>
      </a:lvl1pPr>
      <a:lvl2pPr algn="l" rtl="0" eaLnBrk="1" fontAlgn="base" hangingPunct="1">
        <a:lnSpc>
          <a:spcPts val="1428"/>
        </a:lnSpc>
        <a:spcBef>
          <a:spcPct val="0"/>
        </a:spcBef>
        <a:spcAft>
          <a:spcPct val="0"/>
        </a:spcAft>
        <a:defRPr sz="3300" b="1">
          <a:solidFill>
            <a:srgbClr val="7F7F7F"/>
          </a:solidFill>
          <a:latin typeface="Arial" charset="0"/>
        </a:defRPr>
      </a:lvl2pPr>
      <a:lvl3pPr algn="l" rtl="0" eaLnBrk="1" fontAlgn="base" hangingPunct="1">
        <a:lnSpc>
          <a:spcPts val="1428"/>
        </a:lnSpc>
        <a:spcBef>
          <a:spcPct val="0"/>
        </a:spcBef>
        <a:spcAft>
          <a:spcPct val="0"/>
        </a:spcAft>
        <a:defRPr sz="3300" b="1">
          <a:solidFill>
            <a:srgbClr val="7F7F7F"/>
          </a:solidFill>
          <a:latin typeface="Arial" charset="0"/>
        </a:defRPr>
      </a:lvl3pPr>
      <a:lvl4pPr algn="l" rtl="0" eaLnBrk="1" fontAlgn="base" hangingPunct="1">
        <a:lnSpc>
          <a:spcPts val="1428"/>
        </a:lnSpc>
        <a:spcBef>
          <a:spcPct val="0"/>
        </a:spcBef>
        <a:spcAft>
          <a:spcPct val="0"/>
        </a:spcAft>
        <a:defRPr sz="3300" b="1">
          <a:solidFill>
            <a:srgbClr val="7F7F7F"/>
          </a:solidFill>
          <a:latin typeface="Arial" charset="0"/>
        </a:defRPr>
      </a:lvl4pPr>
      <a:lvl5pPr algn="l" rtl="0" eaLnBrk="1" fontAlgn="base" hangingPunct="1">
        <a:lnSpc>
          <a:spcPts val="1428"/>
        </a:lnSpc>
        <a:spcBef>
          <a:spcPct val="0"/>
        </a:spcBef>
        <a:spcAft>
          <a:spcPct val="0"/>
        </a:spcAft>
        <a:defRPr sz="3300" b="1">
          <a:solidFill>
            <a:srgbClr val="7F7F7F"/>
          </a:solidFill>
          <a:latin typeface="Arial" charset="0"/>
        </a:defRPr>
      </a:lvl5pPr>
      <a:lvl6pPr marL="544251" algn="l" rtl="0" eaLnBrk="1" fontAlgn="base" hangingPunct="1">
        <a:spcBef>
          <a:spcPct val="0"/>
        </a:spcBef>
        <a:spcAft>
          <a:spcPct val="0"/>
        </a:spcAft>
        <a:defRPr sz="3300">
          <a:solidFill>
            <a:srgbClr val="888D8C"/>
          </a:solidFill>
          <a:latin typeface="Arial" charset="0"/>
        </a:defRPr>
      </a:lvl6pPr>
      <a:lvl7pPr marL="1088502" algn="l" rtl="0" eaLnBrk="1" fontAlgn="base" hangingPunct="1">
        <a:spcBef>
          <a:spcPct val="0"/>
        </a:spcBef>
        <a:spcAft>
          <a:spcPct val="0"/>
        </a:spcAft>
        <a:defRPr sz="3300">
          <a:solidFill>
            <a:srgbClr val="888D8C"/>
          </a:solidFill>
          <a:latin typeface="Arial" charset="0"/>
        </a:defRPr>
      </a:lvl7pPr>
      <a:lvl8pPr marL="1632753" algn="l" rtl="0" eaLnBrk="1" fontAlgn="base" hangingPunct="1">
        <a:spcBef>
          <a:spcPct val="0"/>
        </a:spcBef>
        <a:spcAft>
          <a:spcPct val="0"/>
        </a:spcAft>
        <a:defRPr sz="3300">
          <a:solidFill>
            <a:srgbClr val="888D8C"/>
          </a:solidFill>
          <a:latin typeface="Arial" charset="0"/>
        </a:defRPr>
      </a:lvl8pPr>
      <a:lvl9pPr marL="2177004" algn="l" rtl="0" eaLnBrk="1" fontAlgn="base" hangingPunct="1">
        <a:spcBef>
          <a:spcPct val="0"/>
        </a:spcBef>
        <a:spcAft>
          <a:spcPct val="0"/>
        </a:spcAft>
        <a:defRPr sz="3300">
          <a:solidFill>
            <a:srgbClr val="888D8C"/>
          </a:solidFill>
          <a:latin typeface="Arial" charset="0"/>
        </a:defRPr>
      </a:lvl9pPr>
    </p:titleStyle>
    <p:bodyStyle>
      <a:lvl1pPr marL="408188" indent="-408188" algn="l" rtl="0" eaLnBrk="1" fontAlgn="base" hangingPunct="1">
        <a:spcBef>
          <a:spcPct val="20000"/>
        </a:spcBef>
        <a:spcAft>
          <a:spcPct val="0"/>
        </a:spcAft>
        <a:buChar char="•"/>
        <a:defRPr sz="2900">
          <a:solidFill>
            <a:srgbClr val="4D4D4D"/>
          </a:solidFill>
          <a:latin typeface="+mn-lt"/>
          <a:ea typeface="+mn-ea"/>
          <a:cs typeface="+mn-cs"/>
        </a:defRPr>
      </a:lvl1pPr>
      <a:lvl2pPr marL="884408" indent="-340157" algn="l" rtl="0" eaLnBrk="1" fontAlgn="base" hangingPunct="1">
        <a:spcBef>
          <a:spcPct val="20000"/>
        </a:spcBef>
        <a:spcAft>
          <a:spcPct val="0"/>
        </a:spcAft>
        <a:buChar char="–"/>
        <a:defRPr sz="2400">
          <a:solidFill>
            <a:srgbClr val="4D4D4D"/>
          </a:solidFill>
          <a:latin typeface="+mn-lt"/>
        </a:defRPr>
      </a:lvl2pPr>
      <a:lvl3pPr marL="1360627" indent="-272125" algn="l" rtl="0" eaLnBrk="1" fontAlgn="base" hangingPunct="1">
        <a:spcBef>
          <a:spcPct val="20000"/>
        </a:spcBef>
        <a:spcAft>
          <a:spcPct val="0"/>
        </a:spcAft>
        <a:buChar char="•"/>
        <a:defRPr sz="2900">
          <a:solidFill>
            <a:srgbClr val="4D4D4D"/>
          </a:solidFill>
          <a:latin typeface="+mn-lt"/>
        </a:defRPr>
      </a:lvl3pPr>
      <a:lvl4pPr marL="1904878" indent="-272125" algn="l" rtl="0" eaLnBrk="1" fontAlgn="base" hangingPunct="1">
        <a:spcBef>
          <a:spcPct val="20000"/>
        </a:spcBef>
        <a:spcAft>
          <a:spcPct val="0"/>
        </a:spcAft>
        <a:buChar char="–"/>
        <a:defRPr sz="1900">
          <a:solidFill>
            <a:srgbClr val="4D4D4D"/>
          </a:solidFill>
          <a:latin typeface="+mn-lt"/>
        </a:defRPr>
      </a:lvl4pPr>
      <a:lvl5pPr marL="2449129" indent="-272125" algn="l" rtl="0" eaLnBrk="1" fontAlgn="base" hangingPunct="1">
        <a:spcBef>
          <a:spcPct val="20000"/>
        </a:spcBef>
        <a:spcAft>
          <a:spcPct val="0"/>
        </a:spcAft>
        <a:buChar char="»"/>
        <a:defRPr sz="1900">
          <a:solidFill>
            <a:srgbClr val="4D4D4D"/>
          </a:solidFill>
          <a:latin typeface="+mn-lt"/>
        </a:defRPr>
      </a:lvl5pPr>
      <a:lvl6pPr marL="2993380" indent="-272125" algn="l" rtl="0" eaLnBrk="1" fontAlgn="base" hangingPunct="1">
        <a:spcBef>
          <a:spcPct val="20000"/>
        </a:spcBef>
        <a:spcAft>
          <a:spcPct val="0"/>
        </a:spcAft>
        <a:buChar char="»"/>
        <a:defRPr sz="1900">
          <a:solidFill>
            <a:srgbClr val="4D4D4D"/>
          </a:solidFill>
          <a:latin typeface="+mn-lt"/>
        </a:defRPr>
      </a:lvl6pPr>
      <a:lvl7pPr marL="3537631" indent="-272125" algn="l" rtl="0" eaLnBrk="1" fontAlgn="base" hangingPunct="1">
        <a:spcBef>
          <a:spcPct val="20000"/>
        </a:spcBef>
        <a:spcAft>
          <a:spcPct val="0"/>
        </a:spcAft>
        <a:buChar char="»"/>
        <a:defRPr sz="1900">
          <a:solidFill>
            <a:srgbClr val="4D4D4D"/>
          </a:solidFill>
          <a:latin typeface="+mn-lt"/>
        </a:defRPr>
      </a:lvl7pPr>
      <a:lvl8pPr marL="4081882" indent="-272125" algn="l" rtl="0" eaLnBrk="1" fontAlgn="base" hangingPunct="1">
        <a:spcBef>
          <a:spcPct val="20000"/>
        </a:spcBef>
        <a:spcAft>
          <a:spcPct val="0"/>
        </a:spcAft>
        <a:buChar char="»"/>
        <a:defRPr sz="1900">
          <a:solidFill>
            <a:srgbClr val="4D4D4D"/>
          </a:solidFill>
          <a:latin typeface="+mn-lt"/>
        </a:defRPr>
      </a:lvl8pPr>
      <a:lvl9pPr marL="4626132" indent="-272125" algn="l" rtl="0" eaLnBrk="1" fontAlgn="base" hangingPunct="1">
        <a:spcBef>
          <a:spcPct val="20000"/>
        </a:spcBef>
        <a:spcAft>
          <a:spcPct val="0"/>
        </a:spcAft>
        <a:buChar char="»"/>
        <a:defRPr sz="1900">
          <a:solidFill>
            <a:srgbClr val="4D4D4D"/>
          </a:solidFill>
          <a:latin typeface="+mn-lt"/>
        </a:defRPr>
      </a:lvl9pPr>
    </p:bodyStyle>
    <p:otherStyle>
      <a:defPPr>
        <a:defRPr lang="de-DE"/>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p:txBody>
          <a:bodyPr>
            <a:normAutofit/>
          </a:bodyPr>
          <a:lstStyle/>
          <a:p>
            <a:pPr marL="0" indent="0">
              <a:buNone/>
            </a:pPr>
            <a:r>
              <a:rPr lang="de-DE" dirty="0">
                <a:latin typeface="Helvetica" pitchFamily="2" charset="0"/>
              </a:rPr>
              <a:t>Sehr geehrte Dozierende, </a:t>
            </a:r>
          </a:p>
          <a:p>
            <a:pPr marL="0" indent="0">
              <a:buNone/>
            </a:pPr>
            <a:r>
              <a:rPr lang="de-DE" dirty="0">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dirty="0">
                <a:latin typeface="Helvetica" pitchFamily="2" charset="0"/>
              </a:rPr>
              <a:t>Die Folien sollen helfen, Ihre Veranstaltung gemeinsam mit den Studierenden zu gestalten und Hilfestellung für den Umgang mit Barrieren oder Vorfällen zu leisten.</a:t>
            </a:r>
          </a:p>
          <a:p>
            <a:pPr marL="0" indent="0">
              <a:buNone/>
            </a:pPr>
            <a:r>
              <a:rPr lang="de-DE" dirty="0">
                <a:latin typeface="Helvetica" pitchFamily="2" charset="0"/>
              </a:rPr>
              <a:t>Herzlichen Dank und viele Grüße</a:t>
            </a:r>
          </a:p>
          <a:p>
            <a:pPr marL="0" indent="0">
              <a:buNone/>
            </a:pPr>
            <a:r>
              <a:rPr lang="de-DE" dirty="0">
                <a:latin typeface="Helvetica" pitchFamily="2" charset="0"/>
              </a:rPr>
              <a:t>Ihre Stabsstelle Diversity und Gleichstellung im Namen von</a:t>
            </a:r>
          </a:p>
          <a:p>
            <a:pPr marL="0" indent="0">
              <a:buNone/>
            </a:pPr>
            <a:r>
              <a:rPr lang="de-DE" dirty="0">
                <a:latin typeface="Helvetica" pitchFamily="2" charset="0"/>
              </a:rPr>
              <a:t>Vizepräsidentin für Internationales und Diversity, Prof. Dr. Christina Hansen</a:t>
            </a:r>
            <a:endParaRPr lang="de-DE" dirty="0">
              <a:effectLst/>
              <a:highlight>
                <a:srgbClr val="FFFF00"/>
              </a:highlight>
              <a:latin typeface="Helvetica" pitchFamily="2" charset="0"/>
            </a:endParaRPr>
          </a:p>
          <a:p>
            <a:pPr marL="0" indent="0">
              <a:buNone/>
            </a:pPr>
            <a:endParaRPr lang="de-DE" dirty="0"/>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r>
              <a:rPr lang="de-DE" dirty="0"/>
              <a:t>Titel des Vortrags</a:t>
            </a:r>
          </a:p>
        </p:txBody>
      </p:sp>
      <p:sp>
        <p:nvSpPr>
          <p:cNvPr id="7" name="Textplatzhalter 6"/>
          <p:cNvSpPr>
            <a:spLocks noGrp="1"/>
          </p:cNvSpPr>
          <p:nvPr>
            <p:ph type="body" sz="quarter" idx="12"/>
          </p:nvPr>
        </p:nvSpPr>
        <p:spPr/>
        <p:txBody>
          <a:bodyPr/>
          <a:lstStyle/>
          <a:p>
            <a:r>
              <a:rPr lang="de-DE" sz="2200" dirty="0"/>
              <a:t>Name Referent*in oder andere Infos</a:t>
            </a:r>
          </a:p>
          <a:p>
            <a:r>
              <a:rPr lang="de-DE" sz="2200" dirty="0"/>
              <a:t>Datum</a:t>
            </a:r>
          </a:p>
        </p:txBody>
      </p:sp>
      <p:pic>
        <p:nvPicPr>
          <p:cNvPr id="10" name="Bildplatzhalter 9"/>
          <p:cNvPicPr>
            <a:picLocks noGrp="1" noChangeAspect="1"/>
          </p:cNvPicPr>
          <p:nvPr>
            <p:ph type="pic" sz="quarter" idx="10"/>
          </p:nvPr>
        </p:nvPicPr>
        <p:blipFill>
          <a:blip r:embed="rId2">
            <a:extLst>
              <a:ext uri="{28A0092B-C50C-407E-A947-70E740481C1C}">
                <a14:useLocalDpi xmlns:a14="http://schemas.microsoft.com/office/drawing/2010/main" val="0"/>
              </a:ext>
            </a:extLst>
          </a:blip>
          <a:stretch>
            <a:fillRect/>
          </a:stretch>
        </p:blipFill>
        <p:spPr>
          <a:xfrm>
            <a:off x="0" y="2615928"/>
            <a:ext cx="12195175" cy="2709071"/>
          </a:xfrm>
        </p:spPr>
      </p:pic>
      <p:grpSp>
        <p:nvGrpSpPr>
          <p:cNvPr id="12" name="Gruppieren 11">
            <a:extLst>
              <a:ext uri="{FF2B5EF4-FFF2-40B4-BE49-F238E27FC236}">
                <a16:creationId xmlns:a16="http://schemas.microsoft.com/office/drawing/2014/main" id="{4ADD52FA-D8EB-175A-D447-2DAE29DF6213}"/>
              </a:ext>
            </a:extLst>
          </p:cNvPr>
          <p:cNvGrpSpPr>
            <a:grpSpLocks noChangeAspect="1"/>
          </p:cNvGrpSpPr>
          <p:nvPr/>
        </p:nvGrpSpPr>
        <p:grpSpPr>
          <a:xfrm>
            <a:off x="9265939" y="2615927"/>
            <a:ext cx="2929235" cy="2709071"/>
            <a:chOff x="7681763" y="1950317"/>
            <a:chExt cx="2088232" cy="3027622"/>
          </a:xfrm>
          <a:solidFill>
            <a:srgbClr val="E58900"/>
          </a:solidFill>
        </p:grpSpPr>
        <p:sp>
          <p:nvSpPr>
            <p:cNvPr id="14" name="Rechteck 13">
              <a:extLst>
                <a:ext uri="{FF2B5EF4-FFF2-40B4-BE49-F238E27FC236}">
                  <a16:creationId xmlns:a16="http://schemas.microsoft.com/office/drawing/2014/main" id="{C7FF0543-DF76-9138-1E91-939E4083E92F}"/>
                </a:ext>
              </a:extLst>
            </p:cNvPr>
            <p:cNvSpPr/>
            <p:nvPr/>
          </p:nvSpPr>
          <p:spPr bwMode="auto">
            <a:xfrm>
              <a:off x="7681763" y="1950317"/>
              <a:ext cx="2088232" cy="3027622"/>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15" name="Textfeld 14">
              <a:extLst>
                <a:ext uri="{FF2B5EF4-FFF2-40B4-BE49-F238E27FC236}">
                  <a16:creationId xmlns:a16="http://schemas.microsoft.com/office/drawing/2014/main" id="{3D078DE3-2830-4A41-7A45-60CDE737AD30}"/>
                </a:ext>
              </a:extLst>
            </p:cNvPr>
            <p:cNvSpPr txBox="1"/>
            <p:nvPr/>
          </p:nvSpPr>
          <p:spPr>
            <a:xfrm>
              <a:off x="7681763" y="2016527"/>
              <a:ext cx="2088232" cy="488910"/>
            </a:xfrm>
            <a:prstGeom prst="rect">
              <a:avLst/>
            </a:prstGeom>
            <a:grpFill/>
            <a:ln>
              <a:noFill/>
            </a:ln>
          </p:spPr>
          <p:txBody>
            <a:bodyPr wrap="square" rtlCol="0">
              <a:spAutoFit/>
            </a:bodyPr>
            <a:lstStyle/>
            <a:p>
              <a:pPr algn="ctr"/>
              <a:r>
                <a:rPr lang="de-DE" sz="1400" b="1" dirty="0"/>
                <a:t>Fragen oder Gesprächsbedarf?</a:t>
              </a:r>
            </a:p>
          </p:txBody>
        </p:sp>
        <p:sp>
          <p:nvSpPr>
            <p:cNvPr id="16" name="Textfeld 15">
              <a:extLst>
                <a:ext uri="{FF2B5EF4-FFF2-40B4-BE49-F238E27FC236}">
                  <a16:creationId xmlns:a16="http://schemas.microsoft.com/office/drawing/2014/main" id="{B255E7E2-9511-1F55-76DF-0D2B2B39535F}"/>
                </a:ext>
              </a:extLst>
            </p:cNvPr>
            <p:cNvSpPr txBox="1"/>
            <p:nvPr/>
          </p:nvSpPr>
          <p:spPr>
            <a:xfrm>
              <a:off x="7681763" y="4245609"/>
              <a:ext cx="2088232" cy="690227"/>
            </a:xfrm>
            <a:prstGeom prst="rect">
              <a:avLst/>
            </a:prstGeom>
            <a:grpFill/>
            <a:ln>
              <a:noFill/>
            </a:ln>
          </p:spPr>
          <p:txBody>
            <a:bodyPr wrap="square" rtlCol="0">
              <a:spAutoFit/>
            </a:bodyPr>
            <a:lstStyle/>
            <a:p>
              <a:pPr algn="ctr"/>
              <a:r>
                <a:rPr lang="de-DE" sz="1400" b="1" dirty="0"/>
                <a:t>Hier finden Sie die Anlaufstellen der Universität Passau!</a:t>
              </a:r>
            </a:p>
          </p:txBody>
        </p:sp>
      </p:grpSp>
      <p:pic>
        <p:nvPicPr>
          <p:cNvPr id="17" name="Grafik 16">
            <a:extLst>
              <a:ext uri="{FF2B5EF4-FFF2-40B4-BE49-F238E27FC236}">
                <a16:creationId xmlns:a16="http://schemas.microsoft.com/office/drawing/2014/main" id="{98B64251-A61B-E89F-152B-137E6D8193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15639" y="3223365"/>
            <a:ext cx="1229833" cy="1229833"/>
          </a:xfrm>
          <a:prstGeom prst="rect">
            <a:avLst/>
          </a:prstGeom>
        </p:spPr>
      </p:pic>
    </p:spTree>
    <p:extLst>
      <p:ext uri="{BB962C8B-B14F-4D97-AF65-F5344CB8AC3E}">
        <p14:creationId xmlns:p14="http://schemas.microsoft.com/office/powerpoint/2010/main" val="263924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120923" y="1268708"/>
            <a:ext cx="11881320" cy="4682621"/>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endParaRPr lang="de-DE" sz="1700" dirty="0">
              <a:highlight>
                <a:srgbClr val="FFFF00"/>
              </a:highlight>
            </a:endParaRP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192931" y="-50949"/>
            <a:ext cx="10027361" cy="748758"/>
          </a:xfrm>
        </p:spPr>
        <p:txBody>
          <a:bodyPr>
            <a:normAutofit/>
          </a:bodyPr>
          <a:lstStyle/>
          <a:p>
            <a:r>
              <a:rPr lang="de-DE" sz="2300" dirty="0"/>
              <a:t>Hinweise zur chancengerechten Gestaltung der Lehrveranstaltung</a:t>
            </a:r>
            <a:endParaRPr lang="de-DE" sz="2300"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94107" y="981522"/>
            <a:ext cx="8906033" cy="4896544"/>
          </a:xfrm>
        </p:spPr>
        <p:txBody>
          <a:bodyPr>
            <a:normAutofit lnSpcReduction="10000"/>
          </a:bodyPr>
          <a:lstStyle/>
          <a:p>
            <a:pPr>
              <a:buFont typeface="Arial" panose="020B0604020202020204" pitchFamily="34" charset="0"/>
              <a:buChar char="•"/>
            </a:pPr>
            <a:r>
              <a:rPr lang="de-DE" dirty="0"/>
              <a:t>Wenn Sie an der Universität Barrieren erfahren, die sich auf Ihr erfolgreiches Studium auswirken (z.B. gesundheitliche Beeinträchtigungen oder Care-Aufgaben) sprechen Sie mich oder die zuständigen Fachstellen gerne an. Es ist möglich, bei der </a:t>
            </a:r>
            <a:r>
              <a:rPr lang="de-DE" b="1" dirty="0"/>
              <a:t>Gestaltung von Kursmaterialien </a:t>
            </a:r>
            <a:r>
              <a:rPr lang="de-DE" dirty="0"/>
              <a:t>und </a:t>
            </a:r>
            <a:r>
              <a:rPr lang="de-DE" b="1" dirty="0"/>
              <a:t>Unterricht</a:t>
            </a:r>
            <a:r>
              <a:rPr lang="de-DE" dirty="0"/>
              <a:t> darauf Rücksicht zu nehmen.</a:t>
            </a:r>
          </a:p>
          <a:p>
            <a:pPr>
              <a:buFont typeface="Arial" panose="020B0604020202020204" pitchFamily="34" charset="0"/>
              <a:buChar char="•"/>
            </a:pPr>
            <a:r>
              <a:rPr lang="de-DE" dirty="0"/>
              <a:t>Unter bestimmten Voraussetzungen kann ein </a:t>
            </a:r>
            <a:r>
              <a:rPr lang="de-DE" b="1" dirty="0"/>
              <a:t>Nachteilsausgleich</a:t>
            </a:r>
            <a:r>
              <a:rPr lang="de-DE" dirty="0"/>
              <a:t> für Prüfungen beantragt werden. Wenden Sie sich hierfür bitte an die Beauftragten für Studierende mit Behinderung und chronischer Erkrankung.</a:t>
            </a:r>
          </a:p>
          <a:p>
            <a:pPr>
              <a:buFont typeface="Arial" panose="020B0604020202020204" pitchFamily="34" charset="0"/>
              <a:buChar char="•"/>
            </a:pPr>
            <a:r>
              <a:rPr lang="de-DE" dirty="0"/>
              <a:t>Sollten Sie im Rahmen der Veranstaltung </a:t>
            </a:r>
            <a:r>
              <a:rPr lang="de-DE" b="1" dirty="0"/>
              <a:t>Diskriminierung</a:t>
            </a:r>
            <a:r>
              <a:rPr lang="de-DE" dirty="0"/>
              <a:t> erleben oder beobachten – durch Teilnehmende oder durch mich – sprechen Sie mich </a:t>
            </a:r>
            <a:r>
              <a:rPr lang="de-DE" dirty="0">
                <a:solidFill>
                  <a:schemeClr val="bg2">
                    <a:lumMod val="50000"/>
                  </a:schemeClr>
                </a:solidFill>
              </a:rPr>
              <a:t>bitte direkt an. Alternativ stehen Ihnen weitere </a:t>
            </a:r>
            <a:r>
              <a:rPr lang="de-DE" b="1" dirty="0">
                <a:solidFill>
                  <a:schemeClr val="bg2">
                    <a:lumMod val="50000"/>
                  </a:schemeClr>
                </a:solidFill>
              </a:rPr>
              <a:t>Anlaufstellen</a:t>
            </a:r>
            <a:r>
              <a:rPr lang="de-DE" dirty="0">
                <a:solidFill>
                  <a:schemeClr val="bg2">
                    <a:lumMod val="50000"/>
                  </a:schemeClr>
                </a:solidFill>
              </a:rPr>
              <a:t> zur Verfügung.</a:t>
            </a:r>
          </a:p>
          <a:p>
            <a:pPr>
              <a:buFont typeface="Arial" panose="020B0604020202020204" pitchFamily="34" charset="0"/>
              <a:buChar char="•"/>
            </a:pPr>
            <a:r>
              <a:rPr lang="de-DE" dirty="0">
                <a:solidFill>
                  <a:schemeClr val="bg2">
                    <a:lumMod val="50000"/>
                  </a:schemeClr>
                </a:solidFill>
                <a:sym typeface="Wingdings" panose="05000000000000000000" pitchFamily="2" charset="2"/>
              </a:rPr>
              <a:t>Teilen Sie mir gerne mit, mit welchem </a:t>
            </a:r>
            <a:r>
              <a:rPr lang="de-DE" b="1" dirty="0">
                <a:solidFill>
                  <a:schemeClr val="bg2">
                    <a:lumMod val="50000"/>
                  </a:schemeClr>
                </a:solidFill>
                <a:sym typeface="Wingdings" panose="05000000000000000000" pitchFamily="2" charset="2"/>
              </a:rPr>
              <a:t>Namen</a:t>
            </a:r>
            <a:r>
              <a:rPr lang="de-DE" dirty="0">
                <a:solidFill>
                  <a:schemeClr val="bg2">
                    <a:lumMod val="50000"/>
                  </a:schemeClr>
                </a:solidFill>
                <a:sym typeface="Wingdings" panose="05000000000000000000" pitchFamily="2" charset="2"/>
              </a:rPr>
              <a:t> und welchen </a:t>
            </a:r>
            <a:r>
              <a:rPr lang="de-DE" b="1" dirty="0">
                <a:solidFill>
                  <a:schemeClr val="bg2">
                    <a:lumMod val="50000"/>
                  </a:schemeClr>
                </a:solidFill>
                <a:sym typeface="Wingdings" panose="05000000000000000000" pitchFamily="2" charset="2"/>
              </a:rPr>
              <a:t>Pronomen</a:t>
            </a:r>
            <a:r>
              <a:rPr lang="de-DE" dirty="0">
                <a:solidFill>
                  <a:schemeClr val="bg2">
                    <a:lumMod val="50000"/>
                  </a:schemeClr>
                </a:solidFill>
                <a:sym typeface="Wingdings" panose="05000000000000000000" pitchFamily="2" charset="2"/>
              </a:rPr>
              <a:t> Sie angesprochen werden möchten. </a:t>
            </a:r>
            <a:endParaRPr lang="de-DE" dirty="0">
              <a:solidFill>
                <a:schemeClr val="bg2">
                  <a:lumMod val="50000"/>
                </a:schemeClr>
              </a:solidFill>
            </a:endParaRPr>
          </a:p>
        </p:txBody>
      </p:sp>
      <p:sp>
        <p:nvSpPr>
          <p:cNvPr id="7" name="Datumsplatzhalter 12">
            <a:extLst>
              <a:ext uri="{FF2B5EF4-FFF2-40B4-BE49-F238E27FC236}">
                <a16:creationId xmlns:a16="http://schemas.microsoft.com/office/drawing/2014/main" id="{D3BBAED9-5796-277D-0D3A-A4C6E73D8C5F}"/>
              </a:ext>
            </a:extLst>
          </p:cNvPr>
          <p:cNvSpPr>
            <a:spLocks noGrp="1"/>
          </p:cNvSpPr>
          <p:nvPr>
            <p:ph type="dt" sz="half" idx="11"/>
          </p:nvPr>
        </p:nvSpPr>
        <p:spPr>
          <a:xfrm>
            <a:off x="434030" y="6445493"/>
            <a:ext cx="2302309" cy="360083"/>
          </a:xfrm>
        </p:spPr>
        <p:txBody>
          <a:bodyPr/>
          <a:lstStyle/>
          <a:p>
            <a:r>
              <a:rPr lang="de-DE"/>
              <a:t>20. September 2023</a:t>
            </a:r>
            <a:endParaRPr lang="de-DE" dirty="0"/>
          </a:p>
        </p:txBody>
      </p:sp>
      <p:sp>
        <p:nvSpPr>
          <p:cNvPr id="4" name="Fußzeilenplatzhalter 3">
            <a:extLst>
              <a:ext uri="{FF2B5EF4-FFF2-40B4-BE49-F238E27FC236}">
                <a16:creationId xmlns:a16="http://schemas.microsoft.com/office/drawing/2014/main" id="{26D9E581-6E95-C6EA-4DD4-3CC02B43ACDB}"/>
              </a:ext>
            </a:extLst>
          </p:cNvPr>
          <p:cNvSpPr>
            <a:spLocks noGrp="1"/>
          </p:cNvSpPr>
          <p:nvPr>
            <p:ph type="ftr" sz="quarter" idx="12"/>
          </p:nvPr>
        </p:nvSpPr>
        <p:spPr>
          <a:xfrm>
            <a:off x="2693462" y="6445493"/>
            <a:ext cx="6904277" cy="360083"/>
          </a:xfrm>
        </p:spPr>
        <p:txBody>
          <a:bodyPr/>
          <a:lstStyle/>
          <a:p>
            <a:r>
              <a:rPr lang="de-DE"/>
              <a:t>Universität Passau</a:t>
            </a:r>
            <a:endParaRPr lang="de-DE" dirty="0"/>
          </a:p>
        </p:txBody>
      </p:sp>
      <p:sp>
        <p:nvSpPr>
          <p:cNvPr id="5" name="Foliennummernplatzhalter 4">
            <a:extLst>
              <a:ext uri="{FF2B5EF4-FFF2-40B4-BE49-F238E27FC236}">
                <a16:creationId xmlns:a16="http://schemas.microsoft.com/office/drawing/2014/main" id="{DDAAF489-C948-A818-0D3D-5F34B90EDBEA}"/>
              </a:ext>
            </a:extLst>
          </p:cNvPr>
          <p:cNvSpPr>
            <a:spLocks noGrp="1"/>
          </p:cNvSpPr>
          <p:nvPr>
            <p:ph type="sldNum" sz="quarter" idx="13"/>
          </p:nvPr>
        </p:nvSpPr>
        <p:spPr>
          <a:xfrm>
            <a:off x="10947801" y="6445493"/>
            <a:ext cx="720187" cy="360083"/>
          </a:xfrm>
        </p:spPr>
        <p:txBody>
          <a:bodyPr/>
          <a:lstStyle/>
          <a:p>
            <a:fld id="{78742581-81B1-425F-B25E-3CD197136A05}" type="slidenum">
              <a:rPr lang="de-DE" smtClean="0"/>
              <a:pPr/>
              <a:t>4</a:t>
            </a:fld>
            <a:endParaRPr lang="de-DE" dirty="0"/>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9712836" y="2133650"/>
            <a:ext cx="2088232" cy="3027622"/>
            <a:chOff x="7681763" y="1950317"/>
            <a:chExt cx="2088232"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3" y="1950317"/>
              <a:ext cx="2088232" cy="584775"/>
            </a:xfrm>
            <a:prstGeom prst="rect">
              <a:avLst/>
            </a:prstGeom>
            <a:noFill/>
          </p:spPr>
          <p:txBody>
            <a:bodyPr wrap="square" rtlCol="0">
              <a:spAutoFit/>
            </a:bodyPr>
            <a:lstStyle/>
            <a:p>
              <a:pPr algn="ctr"/>
              <a:r>
                <a:rPr lang="de-DE" sz="1600"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30997"/>
            </a:xfrm>
            <a:prstGeom prst="rect">
              <a:avLst/>
            </a:prstGeom>
            <a:noFill/>
          </p:spPr>
          <p:txBody>
            <a:bodyPr wrap="square" rtlCol="0">
              <a:spAutoFit/>
            </a:bodyPr>
            <a:lstStyle/>
            <a:p>
              <a:pPr algn="ctr"/>
              <a:r>
                <a:rPr lang="de-DE" sz="16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6849" y="2683665"/>
            <a:ext cx="1640205" cy="1640205"/>
          </a:xfrm>
          <a:prstGeom prst="rect">
            <a:avLst/>
          </a:prstGeom>
        </p:spPr>
      </p:pic>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78D64B"/>
      </a:accent3>
      <a:accent4>
        <a:srgbClr val="702785"/>
      </a:accent4>
      <a:accent5>
        <a:srgbClr val="005AA1"/>
      </a:accent5>
      <a:accent6>
        <a:srgbClr val="999F9E"/>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SOBI_16_9.pptx" id="{42E23D96-9011-4CFB-8E83-4DF5D56F3F05}" vid="{E4275A63-1529-4423-AF8C-E9E4DDFDBC35}"/>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Vorlage_SOBI_16_9</Template>
  <TotalTime>0</TotalTime>
  <Words>383</Words>
  <Application>Microsoft Office PowerPoint</Application>
  <PresentationFormat>Benutzerdefiniert</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Courier New</vt:lpstr>
      <vt:lpstr>Helvetica</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2</cp:revision>
  <cp:lastPrinted>2019-11-13T12:46:55Z</cp:lastPrinted>
  <dcterms:created xsi:type="dcterms:W3CDTF">2025-12-02T08:58:30Z</dcterms:created>
  <dcterms:modified xsi:type="dcterms:W3CDTF">2025-12-02T09:00:57Z</dcterms:modified>
</cp:coreProperties>
</file>