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78" r:id="rId2"/>
    <p:sldId id="361" r:id="rId3"/>
    <p:sldId id="276" r:id="rId4"/>
    <p:sldId id="277" r:id="rId5"/>
  </p:sldIdLst>
  <p:sldSz cx="9144000" cy="6858000" type="screen4x3"/>
  <p:notesSz cx="9928225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2432">
          <p15:clr>
            <a:srgbClr val="A4A3A4"/>
          </p15:clr>
        </p15:guide>
        <p15:guide id="5" orient="horz" pos="3748">
          <p15:clr>
            <a:srgbClr val="A4A3A4"/>
          </p15:clr>
        </p15:guide>
        <p15:guide id="6" orient="horz" pos="1026">
          <p15:clr>
            <a:srgbClr val="A4A3A4"/>
          </p15:clr>
        </p15:guide>
        <p15:guide id="7" orient="horz" pos="3521">
          <p15:clr>
            <a:srgbClr val="A4A3A4"/>
          </p15:clr>
        </p15:guide>
        <p15:guide id="8" pos="567">
          <p15:clr>
            <a:srgbClr val="A4A3A4"/>
          </p15:clr>
        </p15:guide>
        <p15:guide id="9" pos="204">
          <p15:clr>
            <a:srgbClr val="A4A3A4"/>
          </p15:clr>
        </p15:guide>
        <p15:guide id="10" pos="5511">
          <p15:clr>
            <a:srgbClr val="A4A3A4"/>
          </p15:clr>
        </p15:guide>
        <p15:guide id="11" pos="4241">
          <p15:clr>
            <a:srgbClr val="A4A3A4"/>
          </p15:clr>
        </p15:guide>
        <p15:guide id="12" pos="4468">
          <p15:clr>
            <a:srgbClr val="A4A3A4"/>
          </p15:clr>
        </p15:guide>
        <p15:guide id="13" pos="793">
          <p15:clr>
            <a:srgbClr val="A4A3A4"/>
          </p15:clr>
        </p15:guide>
        <p15:guide id="14" pos="2154">
          <p15:clr>
            <a:srgbClr val="A4A3A4"/>
          </p15:clr>
        </p15:guide>
        <p15:guide id="15" pos="1791">
          <p15:clr>
            <a:srgbClr val="A4A3A4"/>
          </p15:clr>
        </p15:guide>
        <p15:guide id="1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4D4D4D"/>
    <a:srgbClr val="FF9900"/>
    <a:srgbClr val="FEEBD2"/>
    <a:srgbClr val="003366"/>
    <a:srgbClr val="3399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73" autoAdjust="0"/>
  </p:normalViewPr>
  <p:slideViewPr>
    <p:cSldViewPr showGuides="1">
      <p:cViewPr varScale="1">
        <p:scale>
          <a:sx n="105" d="100"/>
          <a:sy n="105" d="100"/>
        </p:scale>
        <p:origin x="1830" y="96"/>
      </p:cViewPr>
      <p:guideLst>
        <p:guide orient="horz" pos="1480"/>
        <p:guide orient="horz" pos="799"/>
        <p:guide orient="horz" pos="436"/>
        <p:guide orient="horz" pos="2432"/>
        <p:guide orient="horz" pos="3748"/>
        <p:guide orient="horz" pos="1026"/>
        <p:guide orient="horz" pos="3521"/>
        <p:guide pos="567"/>
        <p:guide pos="204"/>
        <p:guide pos="5511"/>
        <p:guide pos="4241"/>
        <p:guide pos="4468"/>
        <p:guide pos="793"/>
        <p:guide pos="2154"/>
        <p:guide pos="1791"/>
        <p:guide pos="39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40" d="100"/>
          <a:sy n="140" d="100"/>
        </p:scale>
        <p:origin x="-1812" y="-10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43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43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389E56-B004-46F7-9459-1425C9ED3C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200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29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461" y="3228559"/>
            <a:ext cx="7943306" cy="305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 algn="l" rtl="0"/>
            <a:r>
              <a:rPr lang="en-GB" b="0" i="0" u="none" baseline="0"/>
              <a:t>Click to edit Master text styles</a:t>
            </a:r>
          </a:p>
          <a:p>
            <a:pPr lvl="1" algn="l" rtl="0"/>
            <a:r>
              <a:rPr lang="en-GB" b="0" i="0" u="none" baseline="0"/>
              <a:t>Second level</a:t>
            </a:r>
          </a:p>
          <a:p>
            <a:pPr lvl="2" algn="l" rtl="0"/>
            <a:r>
              <a:rPr lang="en-GB" b="0" i="0" u="none" baseline="0"/>
              <a:t>Third level</a:t>
            </a:r>
          </a:p>
          <a:p>
            <a:pPr lvl="3" algn="l" rtl="0"/>
            <a:r>
              <a:rPr lang="en-GB" b="0" i="0" u="none" baseline="0"/>
              <a:t>Fourth level</a:t>
            </a:r>
          </a:p>
          <a:p>
            <a:pPr lvl="4" algn="l" rtl="0"/>
            <a:r>
              <a:rPr lang="en-GB" b="0" i="0" u="none" baseline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29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fld id="{54380608-6676-4749-BFD4-FD75973E965B}" type="slidenum">
              <a:rPr/>
              <a:pPr algn="l" rtl="0"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0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sobi.uni-passau.de/en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3238"/>
            <a:ext cx="7848600" cy="576262"/>
          </a:xfrm>
          <a:prstGeom prst="rect">
            <a:avLst/>
          </a:prstGeom>
        </p:spPr>
        <p:txBody>
          <a:bodyPr lIns="0" rIns="0" bIns="108000" anchor="b" anchorCtr="0"/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</a:lstStyle>
          <a:p>
            <a:pPr lvl="0" algn="l" rtl="0"/>
            <a:r>
              <a:rPr lang="en-GB" b="1" i="0" u="none" baseline="0" noProof="0" dirty="0" err="1"/>
              <a:t>Formatvorlagen</a:t>
            </a:r>
            <a:r>
              <a:rPr lang="en-GB" b="1" i="0" u="none" baseline="0" noProof="0" dirty="0"/>
              <a:t> des </a:t>
            </a:r>
            <a:r>
              <a:rPr lang="en-GB" b="1" i="0" u="none" baseline="0" noProof="0" dirty="0" err="1"/>
              <a:t>Textmasters</a:t>
            </a:r>
            <a:r>
              <a:rPr lang="en-GB" b="1" i="0" u="none" baseline="0" noProof="0" dirty="0"/>
              <a:t> </a:t>
            </a:r>
            <a:r>
              <a:rPr lang="en-GB" b="1" i="0" u="none" baseline="0" noProof="0" dirty="0" err="1"/>
              <a:t>bearbeiten</a:t>
            </a:r>
            <a:endParaRPr lang="en-GB" b="1" i="0" u="none" baseline="0" noProof="0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49500"/>
            <a:ext cx="9144000" cy="3240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07904" y="5589589"/>
            <a:ext cx="5040809" cy="863600"/>
          </a:xfrm>
          <a:prstGeom prst="rect">
            <a:avLst/>
          </a:prstGeom>
        </p:spPr>
        <p:txBody>
          <a:bodyPr tIns="252000"/>
          <a:lstStyle>
            <a:lvl1pPr marL="0" indent="0" algn="r">
              <a:buNone/>
              <a:defRPr sz="20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pic>
        <p:nvPicPr>
          <p:cNvPr id="2" name="Grafik 1" descr="Logo of the Faculty of Social and Educational Sciences at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000" y="348281"/>
            <a:ext cx="2844013" cy="84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4"/>
            <a:ext cx="9144000" cy="2592386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49" y="1268414"/>
            <a:ext cx="8424863" cy="259238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5200"/>
            <a:ext cx="9156700" cy="20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0536E7-2682-46A4-9D9C-7E9F8323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AB981-3277-41E9-A558-38DBD789759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D5F9E-7051-4613-AEED-37AAAE120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D1874-46B6-4125-98E4-C030ED1DD5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78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6300788" y="2840400"/>
            <a:ext cx="2843212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8" y="28404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7FE381E-8371-4582-953B-CE00498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9105B27-FD0B-48B3-907E-7C28300433E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08ED5D-71F8-4E85-9ED1-E3DCF24975B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67B2B87-389B-4CA7-AA24-431D3DAC15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65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2844000"/>
            <a:ext cx="2843213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328B41A-5493-47BE-8A1A-DDD28DC4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DA9FE4B-661D-4633-AD91-09BFDC906C0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2725C03-3A30-4895-B408-3864454D447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99ACF6F-DD90-479A-9815-7583800980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2499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B9C40D0-6CB6-4843-A8A2-8425CAD7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4D87E7-6902-4688-A0B3-D35AAB8A55F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FF3A67E-8A2C-44DB-AAFC-CB6C1F8B633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19E42CB-03A5-4623-B8BD-EA02DB500F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436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885825" y="1268413"/>
            <a:ext cx="7862888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 hasCustomPrompt="1"/>
          </p:nvPr>
        </p:nvSpPr>
        <p:spPr>
          <a:xfrm>
            <a:off x="323850" y="1772816"/>
            <a:ext cx="8424863" cy="3816772"/>
          </a:xfrm>
          <a:prstGeom prst="rect">
            <a:avLst/>
          </a:prstGeom>
        </p:spPr>
        <p:txBody>
          <a:bodyPr lIns="216000" t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323850" y="5589588"/>
            <a:ext cx="7862888" cy="360362"/>
          </a:xfrm>
          <a:prstGeom prst="rect">
            <a:avLst/>
          </a:prstGeom>
        </p:spPr>
        <p:txBody>
          <a:bodyPr lIns="90000" tIns="46800" anchor="b" anchorCtr="0">
            <a:normAutofit/>
          </a:bodyPr>
          <a:lstStyle>
            <a:lvl1pPr marL="0" indent="0">
              <a:buNone/>
              <a:defRPr sz="1400"/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EBF73D-0F45-4B68-A80F-C1EA244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29E17EF-9A09-49F9-824F-A905DDA30F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DB18E36-62CF-441C-9D6A-6C79ABFE7F9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B33F486-E619-48C4-8423-198EB7D9960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463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1260000"/>
            <a:ext cx="9144000" cy="46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6DC37E-7F3D-4263-AA28-5D1EBB5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476A7-1BF3-4E15-996C-342858D76CA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7C1BA50-51BE-49CC-8ACC-1E77C85AB9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AB2DB0E-5D07-4BDC-A1CE-FDF326E5B0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12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13BBF7B-8629-4C41-BE2F-B4DAAB21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B9F2632-2566-4CD7-A60B-7C5522044CE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71C8FDE8-4D48-4AB9-83D9-BAEE4F2E2B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D6E1F75F-F561-442C-826B-6A83B7B5BBC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795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6300788" y="3625200"/>
            <a:ext cx="2843212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0C1B630-6F62-4D40-89B8-8245F914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ED4478-721E-43F2-AF84-31F8DD3FC73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02C8B9E-2116-423E-B80A-C827AD9125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A63DC29-98CD-4651-BFC3-A6A8933F0EB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128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8077CF29-9D4F-4FCC-9947-5439DB7D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D6142F9-4EB3-4094-AD5C-4C5E8B703E48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F2926699-CAAF-42BA-9BC3-031D56828D4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839FB3EC-EE05-4115-9185-918251176F78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364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288000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745C6A5-6955-49C7-B46D-C533359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EF8EB8-04BD-4D6E-8A34-9B7805977A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7CA0F85F-3AB8-4D02-93D6-17EB973E595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052AA52-CA7C-4AEC-8165-C773DC29C0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19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222675A-8C24-46A2-B7DB-F2393865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2B206213-F16A-4E44-91EB-B0928DF321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35C5701-AC60-4B8C-A1F9-AE487AB507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FF054588-DCCA-40EA-92DB-EFE539524F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7459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1268412"/>
            <a:ext cx="6264000" cy="2322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23575" y="1268412"/>
            <a:ext cx="5940425" cy="2321999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2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DD81595-BF71-46A2-BA8D-FB8235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0F74C4CE-9E60-42CD-99DB-15C142A1A51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643EAAB5-8E3D-46BC-A9F9-13EE5F0E53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3FECB25D-6CA0-4691-AD42-3ECE37C5906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64439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3060000" y="1268412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120000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8D7DC6D-73D8-4533-A878-0BB49C5F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0D707-F7D3-4032-B25B-036F616FD8B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B46D796-930B-4D1B-ADB1-211E6DF081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95AC60C-743D-4351-8269-853A3600E7C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176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1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843213" y="1628775"/>
            <a:ext cx="6300787" cy="3960813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43214" y="1628775"/>
            <a:ext cx="5905500" cy="3960813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5C2B367-C5B1-4C01-B7D5-76EC3863B5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D37EE19-E11B-4ED1-A106-099A1BA8B5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356722-05EE-4F8C-9430-59C85E418E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53D2E66-7F8E-4036-A4F1-E2B426A9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2267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628775"/>
            <a:ext cx="6300788" cy="3960813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6336000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1638300"/>
            <a:ext cx="5976342" cy="3960813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CDB067-017E-4965-A988-79D0A400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7442A802-81AE-4239-9EFB-7452D9D8A7F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44AF816-5AB4-4823-AA24-139E2DEEAF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249AFD24-FA50-4E68-BA7D-C285FA4FAC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112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732588" y="17712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900113" y="1772816"/>
            <a:ext cx="5400675" cy="1368152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8136000" y="1772816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900113" y="3140968"/>
            <a:ext cx="5400675" cy="1440830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732392" y="316905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732588" y="3175200"/>
            <a:ext cx="1367804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8136000" y="4581950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6732588" y="45828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895003" y="4593630"/>
            <a:ext cx="5400675" cy="1368152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EC0172B-2C38-4313-9C9B-EDD6479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2541D8FB-EE0A-42B9-A455-D09EA92FE49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4F59D8E-9E02-4B87-8477-16B7A616536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804B36D-7D77-4F67-B5A9-D190234E04B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90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94564" y="1260475"/>
            <a:ext cx="4154149" cy="4681537"/>
          </a:xfrm>
          <a:prstGeom prst="rect">
            <a:avLst/>
          </a:prstGeom>
        </p:spPr>
        <p:txBody>
          <a:bodyPr lIns="216000" tIns="216000" rIns="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1268412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23850" y="1268413"/>
            <a:ext cx="4230688" cy="4681537"/>
          </a:xfrm>
          <a:prstGeom prst="rect">
            <a:avLst/>
          </a:prstGeom>
        </p:spPr>
        <p:txBody>
          <a:bodyPr lIns="216000" tIns="216000" rIns="21600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  <a:p>
            <a:pPr lvl="4" algn="l" rtl="0"/>
            <a:r>
              <a:rPr lang="en-GB" b="0" i="0" u="none" baseline="0" noProof="0" dirty="0" err="1"/>
              <a:t>Fünfte</a:t>
            </a:r>
            <a:r>
              <a:rPr lang="en-GB" b="0" i="0" u="none" baseline="0" noProof="0" dirty="0"/>
              <a:t> Ebene</a:t>
            </a:r>
            <a:endParaRPr lang="en-GB" noProof="0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4590000" y="1268413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C21CD44-7535-44C2-85E4-C39A7BD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4723E5-B838-4C40-AEAD-870ABBB3047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6A68653-87BA-4E53-8EE1-54855EBC60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86AE1062-C82C-431D-BE5D-7D8A28AE79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380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628774"/>
            <a:ext cx="2843213" cy="219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628775"/>
            <a:ext cx="5976938" cy="3960813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sz="2000"/>
            </a:lvl1pPr>
            <a:lvl2pPr algn="l">
              <a:spcBef>
                <a:spcPts val="600"/>
              </a:spcBef>
              <a:spcAft>
                <a:spcPts val="600"/>
              </a:spcAft>
              <a:defRPr sz="1800"/>
            </a:lvl2pPr>
            <a:lvl3pPr algn="l">
              <a:spcBef>
                <a:spcPts val="600"/>
              </a:spcBef>
              <a:spcAft>
                <a:spcPts val="600"/>
              </a:spcAft>
              <a:defRPr sz="1600"/>
            </a:lvl3pPr>
            <a:lvl4pPr algn="l"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3860800"/>
            <a:ext cx="2843212" cy="17287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8AA52D4-4C14-47CE-A369-46BF4DCB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599681C-BB3D-42D3-8A1E-7142249C26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91A683-BCD3-4A14-9058-829E7B036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EA93BDA-B9B9-4743-B6B3-C20456E180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954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2880000" y="1268413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 userDrawn="1"/>
        </p:nvSpPr>
        <p:spPr bwMode="auto">
          <a:xfrm>
            <a:off x="0" y="2840400"/>
            <a:ext cx="2843213" cy="15372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0581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7814592-46A6-4B71-A02D-34CE1FC8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B6FA7-4572-4117-9596-ED762C282BB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ECB2B7A-C772-49A4-A6D9-DBB914C4216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E1671C6-5AC2-43F2-8C35-2BECB89A25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8521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0" y="1268412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en-GB" b="0" i="0" u="none" baseline="0" noProof="0" dirty="0" err="1"/>
              <a:t>Formatvorlagen</a:t>
            </a:r>
            <a:r>
              <a:rPr lang="en-GB" b="0" i="0" u="none" baseline="0" noProof="0" dirty="0"/>
              <a:t> des </a:t>
            </a:r>
            <a:r>
              <a:rPr lang="en-GB" b="0" i="0" u="none" baseline="0" noProof="0" dirty="0" err="1"/>
              <a:t>Textmasters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b="0" i="0" u="none" baseline="0" noProof="0" dirty="0"/>
          </a:p>
          <a:p>
            <a:pPr lvl="1" algn="l" rtl="0"/>
            <a:r>
              <a:rPr lang="en-GB" b="0" i="0" u="none" baseline="0" noProof="0" dirty="0" err="1"/>
              <a:t>Zweite</a:t>
            </a:r>
            <a:r>
              <a:rPr lang="en-GB" b="0" i="0" u="none" baseline="0" noProof="0" dirty="0"/>
              <a:t> Ebene</a:t>
            </a:r>
          </a:p>
          <a:p>
            <a:pPr lvl="2" algn="l" rtl="0"/>
            <a:r>
              <a:rPr lang="en-GB" b="0" i="0" u="none" baseline="0" noProof="0" dirty="0" err="1"/>
              <a:t>Dritte</a:t>
            </a:r>
            <a:r>
              <a:rPr lang="en-GB" b="0" i="0" u="none" baseline="0" noProof="0" dirty="0"/>
              <a:t> Ebene</a:t>
            </a:r>
          </a:p>
          <a:p>
            <a:pPr lvl="3" algn="l" rtl="0"/>
            <a:r>
              <a:rPr lang="en-GB" b="0" i="0" u="none" baseline="0" noProof="0" dirty="0" err="1"/>
              <a:t>Vierte</a:t>
            </a:r>
            <a:r>
              <a:rPr lang="en-GB" b="0" i="0" u="none" baseline="0" noProof="0" dirty="0"/>
              <a:t>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7" y="28404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2840400"/>
            <a:ext cx="2843212" cy="151216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noProof="0" dirty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 noProof="0"/>
              <a:t>Bild durch Klicken auf Symbol hinzufügen</a:t>
            </a:r>
            <a:endParaRPr lang="en-GB" noProof="0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1AD136A-ADDD-40B6-9770-AE386811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81F06775-A57B-47BE-A8CF-CEB92169602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A6A6F51F-0CC9-4D21-84CB-F9C2692453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noProof="0" dirty="0"/>
              <a:t>University of Passau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0B8F42-D91A-4351-9C1D-B405BC8CF33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264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www.sobi.uni-passau.de/en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324000" y="176400"/>
            <a:ext cx="6476400" cy="50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algn="l" rtl="0"/>
            <a:r>
              <a:rPr lang="en-GB" b="0" i="0" u="none" baseline="0" noProof="0" dirty="0" err="1"/>
              <a:t>Titelmasterformat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durch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Klicken</a:t>
            </a:r>
            <a:r>
              <a:rPr lang="en-GB" b="0" i="0" u="none" baseline="0" noProof="0" dirty="0"/>
              <a:t> </a:t>
            </a:r>
            <a:r>
              <a:rPr lang="en-GB" b="0" i="0" u="none" baseline="0" noProof="0" dirty="0" err="1"/>
              <a:t>bearbeiten</a:t>
            </a:r>
            <a:endParaRPr lang="en-GB" noProof="0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 noProof="0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25438" y="6444000"/>
            <a:ext cx="1622132" cy="3600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1FCD0-22DB-48A4-B5C5-6EBEA09774FA}" type="datetime4">
              <a:rPr lang="en-GB" noProof="0" smtClean="0"/>
              <a:pPr/>
              <a:t>22 January 2026</a:t>
            </a:fld>
            <a:endParaRPr lang="en-GB" noProof="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019571" y="6444000"/>
            <a:ext cx="517685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noProof="0" dirty="0"/>
              <a:t>University of Passau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08713" y="6444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l" rtl="0"/>
            <a:fld id="{78742581-81B1-425F-B25E-3CD197136A05}" type="slidenum">
              <a:rPr lang="en-GB" noProof="0" smtClean="0"/>
              <a:pPr algn="l" rtl="0"/>
              <a:t>‹Nr.›</a:t>
            </a:fld>
            <a:endParaRPr lang="en-GB" noProof="0" dirty="0"/>
          </a:p>
        </p:txBody>
      </p:sp>
      <p:pic>
        <p:nvPicPr>
          <p:cNvPr id="11" name="Grafik 10" descr="Logo of the Faculty of Social and Educational Sciences at the University of Passau">
            <a:hlinkClick r:id="rId23"/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999" y="260648"/>
            <a:ext cx="2396527" cy="714192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6" r:id="rId5"/>
    <p:sldLayoutId id="2147483761" r:id="rId6"/>
    <p:sldLayoutId id="2147483762" r:id="rId7"/>
    <p:sldLayoutId id="2147483745" r:id="rId8"/>
    <p:sldLayoutId id="2147483747" r:id="rId9"/>
    <p:sldLayoutId id="2147483744" r:id="rId10"/>
    <p:sldLayoutId id="2147483749" r:id="rId11"/>
    <p:sldLayoutId id="2147483748" r:id="rId12"/>
    <p:sldLayoutId id="2147483750" r:id="rId13"/>
    <p:sldLayoutId id="2147483752" r:id="rId14"/>
    <p:sldLayoutId id="2147483751" r:id="rId15"/>
    <p:sldLayoutId id="2147483753" r:id="rId16"/>
    <p:sldLayoutId id="2147483760" r:id="rId17"/>
    <p:sldLayoutId id="2147483754" r:id="rId18"/>
    <p:sldLayoutId id="2147483759" r:id="rId19"/>
    <p:sldLayoutId id="2147483756" r:id="rId20"/>
    <p:sldLayoutId id="2147483755" r:id="rId21"/>
  </p:sldLayoutIdLst>
  <p:hf hdr="0"/>
  <p:txStyles>
    <p:titleStyle>
      <a:lvl1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2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68" y="1052736"/>
            <a:ext cx="8424863" cy="5113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Lecture or presentation 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 rtl="0"/>
            <a:r>
              <a:rPr lang="en-GB" b="0" i="0" u="none" baseline="0" dirty="0"/>
              <a:t>Presenter’s name or other information</a:t>
            </a:r>
          </a:p>
          <a:p>
            <a:pPr algn="r" rtl="0"/>
            <a:r>
              <a:rPr lang="en-GB" b="0" i="0" u="none" baseline="0" dirty="0"/>
              <a:t>Date</a:t>
            </a:r>
            <a:endParaRPr lang="en-GB" dirty="0"/>
          </a:p>
        </p:txBody>
      </p:sp>
      <p:pic>
        <p:nvPicPr>
          <p:cNvPr id="13" name="Bildplatzhalter 12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53907"/>
            <a:ext cx="9144000" cy="2031274"/>
          </a:xfr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3D316B9-76E4-ED68-A5B8-DE8EDA77335B}"/>
              </a:ext>
            </a:extLst>
          </p:cNvPr>
          <p:cNvGrpSpPr>
            <a:grpSpLocks noChangeAspect="1"/>
          </p:cNvGrpSpPr>
          <p:nvPr/>
        </p:nvGrpSpPr>
        <p:grpSpPr>
          <a:xfrm>
            <a:off x="6732240" y="2953906"/>
            <a:ext cx="2411760" cy="2031275"/>
            <a:chOff x="7681763" y="1949176"/>
            <a:chExt cx="2088232" cy="3060662"/>
          </a:xfrm>
          <a:solidFill>
            <a:srgbClr val="F29400"/>
          </a:solidFill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42268DFF-30C5-4892-C44E-59B1B6B3F081}"/>
                </a:ext>
              </a:extLst>
            </p:cNvPr>
            <p:cNvSpPr/>
            <p:nvPr/>
          </p:nvSpPr>
          <p:spPr bwMode="auto">
            <a:xfrm>
              <a:off x="7681763" y="1949176"/>
              <a:ext cx="2088232" cy="3060662"/>
            </a:xfrm>
            <a:prstGeom prst="rect">
              <a:avLst/>
            </a:prstGeom>
            <a:grp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rgbClr val="000066"/>
                </a:solidFill>
              </a:endParaRPr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7F3B326F-85AF-D3F4-A38D-775172C7296F}"/>
                </a:ext>
              </a:extLst>
            </p:cNvPr>
            <p:cNvSpPr txBox="1"/>
            <p:nvPr/>
          </p:nvSpPr>
          <p:spPr>
            <a:xfrm>
              <a:off x="7681763" y="2028816"/>
              <a:ext cx="2088232" cy="46374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/>
                <a:t>Questions </a:t>
              </a:r>
              <a:r>
                <a:rPr lang="de-DE" sz="1400" b="1" dirty="0" err="1"/>
                <a:t>or</a:t>
              </a:r>
              <a:r>
                <a:rPr lang="de-DE" sz="1400" b="1" dirty="0"/>
                <a:t> </a:t>
              </a:r>
              <a:r>
                <a:rPr lang="de-DE" sz="1400" b="1" dirty="0" err="1"/>
                <a:t>Concerns</a:t>
              </a:r>
              <a:r>
                <a:rPr lang="de-DE" sz="1400" b="1" dirty="0"/>
                <a:t>?</a:t>
              </a:r>
            </a:p>
          </p:txBody>
        </p:sp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D76E0FE0-5686-A84F-31BA-770A021B61E7}"/>
                </a:ext>
              </a:extLst>
            </p:cNvPr>
            <p:cNvSpPr txBox="1"/>
            <p:nvPr/>
          </p:nvSpPr>
          <p:spPr>
            <a:xfrm>
              <a:off x="7681763" y="4211558"/>
              <a:ext cx="2088232" cy="695623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/>
                <a:t>Overview of support services at the University of Passau</a:t>
              </a:r>
            </a:p>
          </p:txBody>
        </p:sp>
      </p:grpSp>
      <p:pic>
        <p:nvPicPr>
          <p:cNvPr id="6" name="Grafik 5">
            <a:extLst>
              <a:ext uri="{FF2B5EF4-FFF2-40B4-BE49-F238E27FC236}">
                <a16:creationId xmlns:a16="http://schemas.microsoft.com/office/drawing/2014/main" id="{BAACFA3C-896B-0E90-7827-6B1AD93E39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020" y="3336862"/>
            <a:ext cx="1096199" cy="109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08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670" y="908720"/>
            <a:ext cx="8658043" cy="56166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9" y="140348"/>
            <a:ext cx="7518563" cy="56142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9" y="1211197"/>
            <a:ext cx="6364727" cy="47160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CE3C906-66CF-817A-8910-847F1C57A3AE}"/>
              </a:ext>
            </a:extLst>
          </p:cNvPr>
          <p:cNvGrpSpPr>
            <a:grpSpLocks noChangeAspect="1"/>
          </p:cNvGrpSpPr>
          <p:nvPr/>
        </p:nvGrpSpPr>
        <p:grpSpPr>
          <a:xfrm>
            <a:off x="6804248" y="2282300"/>
            <a:ext cx="2027383" cy="2863268"/>
            <a:chOff x="7681763" y="1950317"/>
            <a:chExt cx="2088232" cy="302762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65681C2-F9B4-216C-3ADB-120715BE17E0}"/>
                </a:ext>
              </a:extLst>
            </p:cNvPr>
            <p:cNvSpPr/>
            <p:nvPr/>
          </p:nvSpPr>
          <p:spPr bwMode="auto">
            <a:xfrm>
              <a:off x="7681763" y="1950317"/>
              <a:ext cx="2088232" cy="3027622"/>
            </a:xfrm>
            <a:prstGeom prst="rect">
              <a:avLst/>
            </a:prstGeom>
            <a:noFill/>
            <a:ln w="19050" cap="flat" cmpd="sng" algn="ctr">
              <a:solidFill>
                <a:srgbClr val="FF7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73A276D-754C-D601-9A1B-5C0DCFD53794}"/>
                </a:ext>
              </a:extLst>
            </p:cNvPr>
            <p:cNvSpPr txBox="1"/>
            <p:nvPr/>
          </p:nvSpPr>
          <p:spPr>
            <a:xfrm>
              <a:off x="7681763" y="2003753"/>
              <a:ext cx="2088232" cy="575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Questions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or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Concerns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BDAEE5D-9176-E81E-CDDF-93CF418AF455}"/>
                </a:ext>
              </a:extLst>
            </p:cNvPr>
            <p:cNvSpPr txBox="1"/>
            <p:nvPr/>
          </p:nvSpPr>
          <p:spPr>
            <a:xfrm>
              <a:off x="7681763" y="4050469"/>
              <a:ext cx="2088232" cy="78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>
                      <a:lumMod val="50000"/>
                    </a:schemeClr>
                  </a:solidFill>
                </a:rPr>
                <a:t>Overview of support services at the University of Passau</a:t>
              </a: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DFA02A23-D2B9-7797-04C5-3399CD471F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68" y="301611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SOBI_EN" id="{47608C15-6C45-4C19-B130-AC98931B7705}" vid="{F7215CFC-9D36-4739-82B6-62DF8FB6CE61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Vorlage_SOBI_EN</Template>
  <TotalTime>0</TotalTime>
  <Words>425</Words>
  <Application>Microsoft Office PowerPoint</Application>
  <PresentationFormat>Bildschirmpräsentation (4:3)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2</cp:revision>
  <cp:lastPrinted>2014-07-28T11:44:42Z</cp:lastPrinted>
  <dcterms:created xsi:type="dcterms:W3CDTF">2025-12-02T09:04:03Z</dcterms:created>
  <dcterms:modified xsi:type="dcterms:W3CDTF">2026-01-22T12:02:15Z</dcterms:modified>
</cp:coreProperties>
</file>