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78" r:id="rId2"/>
    <p:sldId id="273" r:id="rId3"/>
    <p:sldId id="276" r:id="rId4"/>
    <p:sldId id="277" r:id="rId5"/>
  </p:sldIdLst>
  <p:sldSz cx="12195175" cy="6859588"/>
  <p:notesSz cx="6797675" cy="9926638"/>
  <p:defaultTextStyle>
    <a:defPPr>
      <a:defRPr lang="de-DE"/>
    </a:defPPr>
    <a:lvl1pPr marL="0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44251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88502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632753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177004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721254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265505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809756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354007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1" userDrawn="1">
          <p15:clr>
            <a:srgbClr val="A4A3A4"/>
          </p15:clr>
        </p15:guide>
        <p15:guide id="3" orient="horz" pos="2161" userDrawn="1">
          <p15:clr>
            <a:srgbClr val="A4A3A4"/>
          </p15:clr>
        </p15:guide>
        <p15:guide id="4" pos="384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F29400"/>
    <a:srgbClr val="005AA1"/>
    <a:srgbClr val="BC2A33"/>
    <a:srgbClr val="006039"/>
    <a:srgbClr val="E53138"/>
    <a:srgbClr val="999F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801" autoAdjust="0"/>
    <p:restoredTop sz="89803" autoAdjust="0"/>
  </p:normalViewPr>
  <p:slideViewPr>
    <p:cSldViewPr>
      <p:cViewPr varScale="1">
        <p:scale>
          <a:sx n="99" d="100"/>
          <a:sy n="99" d="100"/>
        </p:scale>
        <p:origin x="756" y="90"/>
      </p:cViewPr>
      <p:guideLst>
        <p:guide orient="horz" pos="2160"/>
        <p:guide pos="2881"/>
        <p:guide orient="horz" pos="2161"/>
        <p:guide pos="3841"/>
      </p:guideLst>
    </p:cSldViewPr>
  </p:slideViewPr>
  <p:outlineViewPr>
    <p:cViewPr>
      <p:scale>
        <a:sx n="33" d="100"/>
        <a:sy n="33" d="100"/>
      </p:scale>
      <p:origin x="0" y="-8525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1757"/>
    </p:cViewPr>
  </p:sorterViewPr>
  <p:notesViewPr>
    <p:cSldViewPr>
      <p:cViewPr varScale="1">
        <p:scale>
          <a:sx n="61" d="100"/>
          <a:sy n="61" d="100"/>
        </p:scale>
        <p:origin x="2400" y="6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109537-6DD8-4D70-8E12-BD185930ACAE}" type="datetimeFigureOut">
              <a:rPr lang="de-DE" smtClean="0"/>
              <a:t>22.01.2026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085328-5759-450C-BB1E-C55C1A0371B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459619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8850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44251" algn="l" defTabSz="108850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88502" algn="l" defTabSz="108850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632753" algn="l" defTabSz="108850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177004" algn="l" defTabSz="108850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721254" algn="l" defTabSz="108850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265505" algn="l" defTabSz="108850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809756" algn="l" defTabSz="108850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354007" algn="l" defTabSz="108850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-2503488" y="1087438"/>
            <a:ext cx="9661526" cy="54356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085328-5759-450C-BB1E-C55C1A0371BB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24425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-2503488" y="1087438"/>
            <a:ext cx="9661526" cy="54356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085328-5759-450C-BB1E-C55C1A0371BB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102885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-2503488" y="1087438"/>
            <a:ext cx="9661526" cy="54356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085328-5759-450C-BB1E-C55C1A0371BB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159957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/>
          <p:cNvSpPr>
            <a:spLocks noGrp="1"/>
          </p:cNvSpPr>
          <p:nvPr>
            <p:ph type="pic" sz="quarter" idx="10"/>
          </p:nvPr>
        </p:nvSpPr>
        <p:spPr>
          <a:xfrm>
            <a:off x="1" y="2350044"/>
            <a:ext cx="12195175" cy="3240838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1" hasCustomPrompt="1"/>
          </p:nvPr>
        </p:nvSpPr>
        <p:spPr>
          <a:xfrm>
            <a:off x="1200463" y="1773650"/>
            <a:ext cx="10467525" cy="576395"/>
          </a:xfrm>
          <a:prstGeom prst="rect">
            <a:avLst/>
          </a:prstGeom>
        </p:spPr>
        <p:txBody>
          <a:bodyPr lIns="0" tIns="54425" rIns="0" bIns="128563" anchor="b" anchorCtr="0"/>
          <a:lstStyle>
            <a:lvl1pPr marL="0" indent="0">
              <a:buNone/>
              <a:defRPr sz="3300" b="1">
                <a:solidFill>
                  <a:schemeClr val="bg2"/>
                </a:solidFill>
              </a:defRPr>
            </a:lvl1pPr>
          </a:lstStyle>
          <a:p>
            <a:pPr lvl="0"/>
            <a:r>
              <a:rPr lang="en-GB" noProof="0" dirty="0" err="1"/>
              <a:t>Textmasterformat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945160" y="5590883"/>
            <a:ext cx="6722829" cy="863800"/>
          </a:xfrm>
          <a:prstGeom prst="rect">
            <a:avLst/>
          </a:prstGeom>
        </p:spPr>
        <p:txBody>
          <a:bodyPr lIns="108850" tIns="299981" rIns="108850" bIns="54425"/>
          <a:lstStyle>
            <a:lvl1pPr marL="0" indent="0" algn="r">
              <a:buNone/>
              <a:defRPr sz="2400"/>
            </a:lvl1pPr>
          </a:lstStyle>
          <a:p>
            <a:pPr lvl="0"/>
            <a:r>
              <a:rPr lang="en-GB" noProof="0" dirty="0" err="1"/>
              <a:t>Textmasterformat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909716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Bilder links/grau hinterleg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340874" y="6383228"/>
            <a:ext cx="11327116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20" name="Rechteck 19"/>
          <p:cNvSpPr/>
          <p:nvPr userDrawn="1"/>
        </p:nvSpPr>
        <p:spPr bwMode="auto">
          <a:xfrm>
            <a:off x="1" y="2840400"/>
            <a:ext cx="3791938" cy="1530000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136" tIns="55711" rIns="107136" bIns="55711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</a:pPr>
            <a:endParaRPr lang="en-GB" sz="2100" noProof="0" dirty="0">
              <a:solidFill>
                <a:srgbClr val="000066"/>
              </a:solidFill>
              <a:cs typeface="Arial" charset="0"/>
            </a:endParaRPr>
          </a:p>
        </p:txBody>
      </p:sp>
      <p:sp>
        <p:nvSpPr>
          <p:cNvPr id="21" name="Rechteck 20"/>
          <p:cNvSpPr/>
          <p:nvPr userDrawn="1"/>
        </p:nvSpPr>
        <p:spPr bwMode="auto">
          <a:xfrm>
            <a:off x="3852000" y="1260000"/>
            <a:ext cx="8354175" cy="4680000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136" tIns="55711" rIns="107136" bIns="55711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</a:pPr>
            <a:endParaRPr lang="en-GB" sz="2100" noProof="0" dirty="0">
              <a:solidFill>
                <a:srgbClr val="000066"/>
              </a:solidFill>
              <a:cs typeface="Arial" charset="0"/>
            </a:endParaRPr>
          </a:p>
        </p:txBody>
      </p:sp>
      <p:sp>
        <p:nvSpPr>
          <p:cNvPr id="22" name="Line 2"/>
          <p:cNvSpPr>
            <a:spLocks noChangeShapeType="1"/>
          </p:cNvSpPr>
          <p:nvPr userDrawn="1"/>
        </p:nvSpPr>
        <p:spPr bwMode="auto">
          <a:xfrm flipV="1">
            <a:off x="340874" y="6383228"/>
            <a:ext cx="11327116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23" name="Bildplatzhalter 14"/>
          <p:cNvSpPr>
            <a:spLocks noGrp="1"/>
          </p:cNvSpPr>
          <p:nvPr>
            <p:ph type="pic" sz="quarter" idx="10"/>
          </p:nvPr>
        </p:nvSpPr>
        <p:spPr>
          <a:xfrm>
            <a:off x="0" y="1260000"/>
            <a:ext cx="3791938" cy="1526400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24" name="Textplatzhalt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3867786" y="1260000"/>
            <a:ext cx="7876050" cy="4682621"/>
          </a:xfrm>
          <a:prstGeom prst="rect">
            <a:avLst/>
          </a:prstGeom>
        </p:spPr>
        <p:txBody>
          <a:bodyPr lIns="257126" tIns="54425" rIns="108850" bIns="54425" anchor="ctr" anchorCtr="0">
            <a:normAutofit/>
          </a:bodyPr>
          <a:lstStyle>
            <a:lvl1pPr>
              <a:spcBef>
                <a:spcPts val="714"/>
              </a:spcBef>
              <a:spcAft>
                <a:spcPts val="714"/>
              </a:spcAft>
              <a:defRPr sz="2400"/>
            </a:lvl1pPr>
            <a:lvl2pPr>
              <a:spcBef>
                <a:spcPts val="714"/>
              </a:spcBef>
              <a:spcAft>
                <a:spcPts val="714"/>
              </a:spcAft>
              <a:defRPr sz="2100"/>
            </a:lvl2pPr>
            <a:lvl3pPr>
              <a:spcBef>
                <a:spcPts val="714"/>
              </a:spcBef>
              <a:spcAft>
                <a:spcPts val="714"/>
              </a:spcAft>
              <a:defRPr sz="1900"/>
            </a:lvl3pPr>
            <a:lvl4pPr>
              <a:spcBef>
                <a:spcPts val="714"/>
              </a:spcBef>
              <a:spcAft>
                <a:spcPts val="714"/>
              </a:spcAft>
              <a:defRPr sz="1700"/>
            </a:lvl4pPr>
          </a:lstStyle>
          <a:p>
            <a:pPr lvl="0"/>
            <a:r>
              <a:rPr lang="en-GB" noProof="0" dirty="0" err="1"/>
              <a:t>Textmasterformat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  <a:p>
            <a:pPr lvl="1"/>
            <a:r>
              <a:rPr lang="en-GB" noProof="0" dirty="0" err="1"/>
              <a:t>Zweite</a:t>
            </a:r>
            <a:r>
              <a:rPr lang="en-GB" noProof="0" dirty="0"/>
              <a:t> Ebene</a:t>
            </a:r>
          </a:p>
          <a:p>
            <a:pPr lvl="2"/>
            <a:r>
              <a:rPr lang="en-GB" noProof="0" dirty="0" err="1"/>
              <a:t>Dritte</a:t>
            </a:r>
            <a:r>
              <a:rPr lang="en-GB" noProof="0" dirty="0"/>
              <a:t> Ebene</a:t>
            </a:r>
          </a:p>
          <a:p>
            <a:pPr lvl="3"/>
            <a:r>
              <a:rPr lang="en-GB" noProof="0" dirty="0" err="1"/>
              <a:t>Vierte</a:t>
            </a:r>
            <a:r>
              <a:rPr lang="en-GB" noProof="0" dirty="0"/>
              <a:t> Ebene</a:t>
            </a:r>
          </a:p>
        </p:txBody>
      </p:sp>
      <p:sp>
        <p:nvSpPr>
          <p:cNvPr id="27" name="Foliennummernplatzhalter 10"/>
          <p:cNvSpPr txBox="1">
            <a:spLocks/>
          </p:cNvSpPr>
          <p:nvPr userDrawn="1"/>
        </p:nvSpPr>
        <p:spPr>
          <a:xfrm>
            <a:off x="10947801" y="6445493"/>
            <a:ext cx="720187" cy="360083"/>
          </a:xfrm>
          <a:prstGeom prst="rect">
            <a:avLst/>
          </a:prstGeom>
        </p:spPr>
        <p:txBody>
          <a:bodyPr vert="horz" lIns="108850" tIns="54425" rIns="108850" bIns="54425" rtlCol="0" anchor="ctr"/>
          <a:lstStyle>
            <a:defPPr>
              <a:defRPr lang="de-DE"/>
            </a:defPPr>
            <a:lvl1pPr marL="0" algn="r" defTabSz="1088502" rtl="0" eaLnBrk="1" latinLnBrk="0" hangingPunct="1">
              <a:defRPr sz="14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544251" algn="l" defTabSz="1088502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8502" algn="l" defTabSz="1088502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32753" algn="l" defTabSz="1088502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77004" algn="l" defTabSz="1088502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21254" algn="l" defTabSz="1088502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65505" algn="l" defTabSz="1088502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09756" algn="l" defTabSz="1088502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54007" algn="l" defTabSz="1088502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8742581-81B1-425F-B25E-3CD197136A05}" type="slidenum">
              <a:rPr lang="en-GB" noProof="0" smtClean="0">
                <a:solidFill>
                  <a:srgbClr val="7F7F7F"/>
                </a:solidFill>
              </a:rPr>
              <a:pPr/>
              <a:t>‹Nr.›</a:t>
            </a:fld>
            <a:endParaRPr lang="en-GB" noProof="0" dirty="0">
              <a:solidFill>
                <a:srgbClr val="7F7F7F"/>
              </a:solidFill>
            </a:endParaRPr>
          </a:p>
        </p:txBody>
      </p:sp>
      <p:sp>
        <p:nvSpPr>
          <p:cNvPr id="28" name="Bildplatzhalter 14"/>
          <p:cNvSpPr>
            <a:spLocks noGrp="1"/>
          </p:cNvSpPr>
          <p:nvPr>
            <p:ph type="pic" sz="quarter" idx="15"/>
          </p:nvPr>
        </p:nvSpPr>
        <p:spPr>
          <a:xfrm>
            <a:off x="1" y="4419702"/>
            <a:ext cx="3791938" cy="1526400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29" name="Bildplatzhalter 14"/>
          <p:cNvSpPr>
            <a:spLocks noGrp="1"/>
          </p:cNvSpPr>
          <p:nvPr>
            <p:ph type="pic" sz="quarter" idx="16"/>
          </p:nvPr>
        </p:nvSpPr>
        <p:spPr>
          <a:xfrm>
            <a:off x="0" y="2844000"/>
            <a:ext cx="3791938" cy="1138576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30" name="Line 8"/>
          <p:cNvSpPr>
            <a:spLocks noChangeShapeType="1"/>
          </p:cNvSpPr>
          <p:nvPr userDrawn="1"/>
        </p:nvSpPr>
        <p:spPr bwMode="auto">
          <a:xfrm>
            <a:off x="340873" y="682785"/>
            <a:ext cx="8350015" cy="16871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EAB22D4-911A-43C7-BC21-9A59E26B8C3F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A8E52F88-0100-46F8-9810-E88B972C4828}" type="datetime4">
              <a:rPr lang="en-GB" noProof="0" smtClean="0"/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22 January 2026</a:t>
            </a:fld>
            <a:endParaRPr lang="en-GB" noProof="0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0A49406-DF47-49D3-9C4C-4998E8A03CC8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B1E3207-0235-4FF2-A11A-87CF19B14A34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78742581-81B1-425F-B25E-3CD197136A05}" type="slidenum">
              <a:rPr lang="en-GB" noProof="0" smtClean="0">
                <a:solidFill>
                  <a:srgbClr val="7F7F7F"/>
                </a:solidFill>
                <a:cs typeface="Arial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en-GB" noProof="0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8501F36-5001-4ECF-B5D1-7F578ABFAD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418162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Bilder rechts/grau hinterleg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 userDrawn="1"/>
        </p:nvSpPr>
        <p:spPr bwMode="auto">
          <a:xfrm>
            <a:off x="8403238" y="2841058"/>
            <a:ext cx="3791937" cy="1512518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136" tIns="55711" rIns="107136" bIns="55711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</a:pPr>
            <a:endParaRPr lang="en-GB" sz="2100" noProof="0" dirty="0">
              <a:solidFill>
                <a:srgbClr val="000066"/>
              </a:solidFill>
              <a:cs typeface="Arial" charset="0"/>
            </a:endParaRPr>
          </a:p>
        </p:txBody>
      </p:sp>
      <p:sp>
        <p:nvSpPr>
          <p:cNvPr id="12" name="Rechteck 11"/>
          <p:cNvSpPr/>
          <p:nvPr userDrawn="1"/>
        </p:nvSpPr>
        <p:spPr bwMode="auto">
          <a:xfrm>
            <a:off x="1" y="1268707"/>
            <a:ext cx="8354175" cy="4682621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136" tIns="55711" rIns="107136" bIns="55711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</a:pPr>
            <a:endParaRPr lang="en-GB" sz="2100" noProof="0" dirty="0">
              <a:solidFill>
                <a:srgbClr val="000066"/>
              </a:solidFill>
              <a:cs typeface="Arial" charset="0"/>
            </a:endParaRPr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340874" y="6383228"/>
            <a:ext cx="11327116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0"/>
          </p:nvPr>
        </p:nvSpPr>
        <p:spPr>
          <a:xfrm>
            <a:off x="8403240" y="1268707"/>
            <a:ext cx="3791938" cy="1537556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431913" y="1268708"/>
            <a:ext cx="7876050" cy="4682621"/>
          </a:xfrm>
          <a:prstGeom prst="rect">
            <a:avLst/>
          </a:prstGeom>
        </p:spPr>
        <p:txBody>
          <a:bodyPr lIns="257126" tIns="54425" rIns="108850" bIns="54425" anchor="ctr" anchorCtr="0">
            <a:normAutofit/>
          </a:bodyPr>
          <a:lstStyle>
            <a:lvl1pPr>
              <a:spcBef>
                <a:spcPts val="714"/>
              </a:spcBef>
              <a:spcAft>
                <a:spcPts val="714"/>
              </a:spcAft>
              <a:defRPr sz="2400"/>
            </a:lvl1pPr>
            <a:lvl2pPr>
              <a:spcBef>
                <a:spcPts val="714"/>
              </a:spcBef>
              <a:spcAft>
                <a:spcPts val="714"/>
              </a:spcAft>
              <a:defRPr sz="2100"/>
            </a:lvl2pPr>
            <a:lvl3pPr>
              <a:spcBef>
                <a:spcPts val="714"/>
              </a:spcBef>
              <a:spcAft>
                <a:spcPts val="714"/>
              </a:spcAft>
              <a:defRPr sz="1900"/>
            </a:lvl3pPr>
            <a:lvl4pPr>
              <a:spcBef>
                <a:spcPts val="714"/>
              </a:spcBef>
              <a:spcAft>
                <a:spcPts val="714"/>
              </a:spcAft>
              <a:defRPr sz="1700"/>
            </a:lvl4pPr>
          </a:lstStyle>
          <a:p>
            <a:pPr lvl="0"/>
            <a:r>
              <a:rPr lang="en-GB" noProof="0" dirty="0" err="1"/>
              <a:t>Textmasterformat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  <a:p>
            <a:pPr lvl="1"/>
            <a:r>
              <a:rPr lang="en-GB" noProof="0" dirty="0" err="1"/>
              <a:t>Zweite</a:t>
            </a:r>
            <a:r>
              <a:rPr lang="en-GB" noProof="0" dirty="0"/>
              <a:t> Ebene</a:t>
            </a:r>
          </a:p>
          <a:p>
            <a:pPr lvl="2"/>
            <a:r>
              <a:rPr lang="en-GB" noProof="0" dirty="0" err="1"/>
              <a:t>Dritte</a:t>
            </a:r>
            <a:r>
              <a:rPr lang="en-GB" noProof="0" dirty="0"/>
              <a:t> Ebene</a:t>
            </a:r>
          </a:p>
          <a:p>
            <a:pPr lvl="3"/>
            <a:r>
              <a:rPr lang="en-GB" noProof="0" dirty="0" err="1"/>
              <a:t>Vierte</a:t>
            </a:r>
            <a:r>
              <a:rPr lang="en-GB" noProof="0" dirty="0"/>
              <a:t> Ebene</a:t>
            </a:r>
          </a:p>
        </p:txBody>
      </p:sp>
      <p:sp>
        <p:nvSpPr>
          <p:cNvPr id="14" name="Bildplatzhalter 14"/>
          <p:cNvSpPr>
            <a:spLocks noGrp="1"/>
          </p:cNvSpPr>
          <p:nvPr>
            <p:ph type="pic" sz="quarter" idx="15"/>
          </p:nvPr>
        </p:nvSpPr>
        <p:spPr>
          <a:xfrm>
            <a:off x="8403240" y="4403819"/>
            <a:ext cx="3791938" cy="1537556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16" name="Bildplatzhalter 14"/>
          <p:cNvSpPr>
            <a:spLocks noGrp="1"/>
          </p:cNvSpPr>
          <p:nvPr>
            <p:ph type="pic" sz="quarter" idx="16"/>
          </p:nvPr>
        </p:nvSpPr>
        <p:spPr>
          <a:xfrm>
            <a:off x="8403239" y="2841058"/>
            <a:ext cx="3791938" cy="1537556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18" name="Line 8"/>
          <p:cNvSpPr>
            <a:spLocks noChangeShapeType="1"/>
          </p:cNvSpPr>
          <p:nvPr userDrawn="1"/>
        </p:nvSpPr>
        <p:spPr bwMode="auto">
          <a:xfrm>
            <a:off x="340873" y="682785"/>
            <a:ext cx="8350015" cy="16871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FC764CD-7881-4447-AEF7-69AAF18224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A818802-015F-408A-A987-D2FAA4ACF61A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A8E52F88-0100-46F8-9810-E88B972C4828}" type="datetime4">
              <a:rPr lang="en-GB" noProof="0" smtClean="0"/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22 January 2026</a:t>
            </a:fld>
            <a:endParaRPr lang="en-GB" noProof="0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07BB492-C136-46E9-B773-D512BCA0472F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EB57929-1D51-4899-A311-FF2E07CC4155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78742581-81B1-425F-B25E-3CD197136A05}" type="slidenum">
              <a:rPr lang="en-GB" noProof="0" smtClean="0">
                <a:solidFill>
                  <a:srgbClr val="7F7F7F"/>
                </a:solidFill>
                <a:cs typeface="Arial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en-GB" noProof="0" dirty="0">
              <a:solidFill>
                <a:srgbClr val="7F7F7F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57390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noramabild mi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eck 12"/>
          <p:cNvSpPr/>
          <p:nvPr userDrawn="1"/>
        </p:nvSpPr>
        <p:spPr bwMode="auto">
          <a:xfrm>
            <a:off x="1" y="1268708"/>
            <a:ext cx="12195175" cy="2574000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136" tIns="55711" rIns="107136" bIns="55711" numCol="1" rtlCol="0" anchor="ctr" anchorCtr="0" compatLnSpc="1">
            <a:prstTxWarp prst="textNoShape">
              <a:avLst/>
            </a:prstTxWarp>
            <a:normAutofit/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</a:pPr>
            <a:endParaRPr lang="en-GB" sz="2100" noProof="0" dirty="0">
              <a:solidFill>
                <a:srgbClr val="DDDDDD"/>
              </a:solidFill>
              <a:cs typeface="Arial" charset="0"/>
            </a:endParaRPr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340874" y="6383228"/>
            <a:ext cx="11327116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431912" y="1268709"/>
            <a:ext cx="11236075" cy="2592987"/>
          </a:xfrm>
          <a:prstGeom prst="rect">
            <a:avLst/>
          </a:prstGeom>
        </p:spPr>
        <p:txBody>
          <a:bodyPr lIns="257126" tIns="54425" rIns="108850" bIns="54425" anchor="ctr" anchorCtr="0">
            <a:normAutofit/>
          </a:bodyPr>
          <a:lstStyle>
            <a:lvl1pPr>
              <a:spcBef>
                <a:spcPts val="714"/>
              </a:spcBef>
              <a:spcAft>
                <a:spcPts val="714"/>
              </a:spcAft>
              <a:defRPr sz="2400">
                <a:solidFill>
                  <a:schemeClr val="bg1"/>
                </a:solidFill>
              </a:defRPr>
            </a:lvl1pPr>
            <a:lvl2pPr>
              <a:defRPr sz="2100">
                <a:solidFill>
                  <a:srgbClr val="4D4D4D"/>
                </a:solidFill>
              </a:defRPr>
            </a:lvl2pPr>
            <a:lvl3pPr>
              <a:defRPr sz="1900">
                <a:solidFill>
                  <a:srgbClr val="4D4D4D"/>
                </a:solidFill>
              </a:defRPr>
            </a:lvl3pPr>
            <a:lvl4pPr>
              <a:defRPr sz="1700">
                <a:solidFill>
                  <a:srgbClr val="4D4D4D"/>
                </a:solidFill>
              </a:defRPr>
            </a:lvl4pPr>
            <a:lvl5pPr>
              <a:defRPr sz="1400">
                <a:solidFill>
                  <a:srgbClr val="4D4D4D"/>
                </a:solidFill>
              </a:defRPr>
            </a:lvl5pPr>
          </a:lstStyle>
          <a:p>
            <a:pPr lvl="0"/>
            <a:r>
              <a:rPr lang="en-GB" noProof="0" dirty="0" err="1"/>
              <a:t>Textmasterformat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  <a:p>
            <a:pPr lvl="1"/>
            <a:r>
              <a:rPr lang="en-GB" noProof="0" dirty="0" err="1"/>
              <a:t>Zweite</a:t>
            </a:r>
            <a:r>
              <a:rPr lang="en-GB" noProof="0" dirty="0"/>
              <a:t> Ebene</a:t>
            </a:r>
          </a:p>
          <a:p>
            <a:pPr lvl="2"/>
            <a:r>
              <a:rPr lang="en-GB" noProof="0" dirty="0" err="1"/>
              <a:t>Dritte</a:t>
            </a:r>
            <a:r>
              <a:rPr lang="en-GB" noProof="0" dirty="0"/>
              <a:t> Ebene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0" y="3896103"/>
            <a:ext cx="12212113" cy="2052475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15" name="Line 8"/>
          <p:cNvSpPr>
            <a:spLocks noChangeShapeType="1"/>
          </p:cNvSpPr>
          <p:nvPr userDrawn="1"/>
        </p:nvSpPr>
        <p:spPr bwMode="auto">
          <a:xfrm>
            <a:off x="340873" y="682785"/>
            <a:ext cx="8350015" cy="16871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A08CB0B1-3053-4066-B733-C4EBC2CD8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31CA85F-9036-4320-B07A-7C40C13047A3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A8E52F88-0100-46F8-9810-E88B972C4828}" type="datetime4">
              <a:rPr lang="en-GB" noProof="0" smtClean="0"/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22 January 2026</a:t>
            </a:fld>
            <a:endParaRPr lang="en-GB" noProof="0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482D46B-AB78-4005-AFFF-596CCDFB82DB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0436ADF-453A-4181-905C-FF7B2B7DCF9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78742581-81B1-425F-B25E-3CD197136A05}" type="slidenum">
              <a:rPr lang="en-GB" noProof="0" smtClean="0">
                <a:solidFill>
                  <a:srgbClr val="7F7F7F"/>
                </a:solidFill>
                <a:cs typeface="Arial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en-GB" noProof="0" dirty="0">
              <a:solidFill>
                <a:srgbClr val="7F7F7F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90046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hmales Panoramabild mi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eck 12"/>
          <p:cNvSpPr/>
          <p:nvPr userDrawn="1"/>
        </p:nvSpPr>
        <p:spPr bwMode="auto">
          <a:xfrm>
            <a:off x="1" y="1268707"/>
            <a:ext cx="12195175" cy="2952684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136" tIns="55711" rIns="107136" bIns="55711" numCol="1" rtlCol="0" anchor="ctr" anchorCtr="0" compatLnSpc="1">
            <a:prstTxWarp prst="textNoShape">
              <a:avLst/>
            </a:prstTxWarp>
            <a:normAutofit/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</a:pPr>
            <a:endParaRPr lang="en-GB" sz="2100" noProof="0" dirty="0">
              <a:solidFill>
                <a:srgbClr val="DDDDDD"/>
              </a:solidFill>
              <a:cs typeface="Arial" charset="0"/>
            </a:endParaRPr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340874" y="6383228"/>
            <a:ext cx="11327116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431912" y="1268709"/>
            <a:ext cx="11236075" cy="2592987"/>
          </a:xfrm>
          <a:prstGeom prst="rect">
            <a:avLst/>
          </a:prstGeom>
        </p:spPr>
        <p:txBody>
          <a:bodyPr lIns="257126" tIns="54425" rIns="108850" bIns="54425" anchor="ctr" anchorCtr="0">
            <a:normAutofit/>
          </a:bodyPr>
          <a:lstStyle>
            <a:lvl1pPr>
              <a:spcBef>
                <a:spcPts val="714"/>
              </a:spcBef>
              <a:spcAft>
                <a:spcPts val="714"/>
              </a:spcAft>
              <a:defRPr sz="2400">
                <a:solidFill>
                  <a:schemeClr val="bg1"/>
                </a:solidFill>
              </a:defRPr>
            </a:lvl1pPr>
            <a:lvl2pPr>
              <a:defRPr sz="2100">
                <a:solidFill>
                  <a:srgbClr val="4D4D4D"/>
                </a:solidFill>
              </a:defRPr>
            </a:lvl2pPr>
            <a:lvl3pPr>
              <a:defRPr sz="1900">
                <a:solidFill>
                  <a:srgbClr val="4D4D4D"/>
                </a:solidFill>
              </a:defRPr>
            </a:lvl3pPr>
            <a:lvl4pPr>
              <a:defRPr sz="1700">
                <a:solidFill>
                  <a:srgbClr val="4D4D4D"/>
                </a:solidFill>
              </a:defRPr>
            </a:lvl4pPr>
            <a:lvl5pPr>
              <a:defRPr sz="1400">
                <a:solidFill>
                  <a:srgbClr val="4D4D4D"/>
                </a:solidFill>
              </a:defRPr>
            </a:lvl5pPr>
          </a:lstStyle>
          <a:p>
            <a:pPr lvl="0"/>
            <a:r>
              <a:rPr lang="en-GB" noProof="0" dirty="0" err="1"/>
              <a:t>Textmasterformat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  <a:p>
            <a:pPr lvl="1"/>
            <a:r>
              <a:rPr lang="en-GB" noProof="0" dirty="0" err="1"/>
              <a:t>Zweite</a:t>
            </a:r>
            <a:r>
              <a:rPr lang="en-GB" noProof="0" dirty="0"/>
              <a:t> Ebene</a:t>
            </a:r>
          </a:p>
          <a:p>
            <a:pPr lvl="2"/>
            <a:r>
              <a:rPr lang="en-GB" noProof="0" dirty="0" err="1"/>
              <a:t>Dritte</a:t>
            </a:r>
            <a:r>
              <a:rPr lang="en-GB" noProof="0" dirty="0"/>
              <a:t> Ebene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0" y="4256185"/>
            <a:ext cx="12212113" cy="1692392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15" name="Line 8"/>
          <p:cNvSpPr>
            <a:spLocks noChangeShapeType="1"/>
          </p:cNvSpPr>
          <p:nvPr userDrawn="1"/>
        </p:nvSpPr>
        <p:spPr bwMode="auto">
          <a:xfrm>
            <a:off x="340873" y="682785"/>
            <a:ext cx="8350015" cy="16871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73ED1FF0-A69E-4D5F-924B-4F628743C3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F3B6982-7100-40DA-88DC-EE146BB3609B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A8E52F88-0100-46F8-9810-E88B972C4828}" type="datetime4">
              <a:rPr lang="en-GB" noProof="0" smtClean="0"/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22 January 2026</a:t>
            </a:fld>
            <a:endParaRPr lang="en-GB" noProof="0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9AAA4B8-47E2-4773-A894-6E5A6EC7E594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1FA6226-B02E-4795-A123-AE03149F6A43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78742581-81B1-425F-B25E-3CD197136A05}" type="slidenum">
              <a:rPr lang="en-GB" noProof="0" smtClean="0">
                <a:solidFill>
                  <a:srgbClr val="7F7F7F"/>
                </a:solidFill>
                <a:cs typeface="Arial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en-GB" noProof="0" dirty="0">
              <a:solidFill>
                <a:srgbClr val="7F7F7F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63405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Bilder rech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 userDrawn="1"/>
        </p:nvSpPr>
        <p:spPr bwMode="auto">
          <a:xfrm>
            <a:off x="8403238" y="2841058"/>
            <a:ext cx="3791937" cy="1530354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136" tIns="55711" rIns="107136" bIns="55711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</a:pPr>
            <a:endParaRPr lang="en-GB" sz="2100" noProof="0" dirty="0">
              <a:solidFill>
                <a:srgbClr val="000066"/>
              </a:solidFill>
              <a:cs typeface="Arial" charset="0"/>
            </a:endParaRPr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340874" y="6383228"/>
            <a:ext cx="11327116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0"/>
          </p:nvPr>
        </p:nvSpPr>
        <p:spPr>
          <a:xfrm>
            <a:off x="8403240" y="1268707"/>
            <a:ext cx="3791938" cy="1537556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431913" y="1268708"/>
            <a:ext cx="7876050" cy="4682621"/>
          </a:xfrm>
          <a:prstGeom prst="rect">
            <a:avLst/>
          </a:prstGeom>
        </p:spPr>
        <p:txBody>
          <a:bodyPr lIns="257126" tIns="54425" rIns="108850" bIns="54425" anchor="ctr" anchorCtr="0">
            <a:normAutofit/>
          </a:bodyPr>
          <a:lstStyle>
            <a:lvl1pPr>
              <a:spcBef>
                <a:spcPts val="714"/>
              </a:spcBef>
              <a:spcAft>
                <a:spcPts val="714"/>
              </a:spcAft>
              <a:defRPr sz="2400"/>
            </a:lvl1pPr>
            <a:lvl2pPr>
              <a:spcBef>
                <a:spcPts val="714"/>
              </a:spcBef>
              <a:spcAft>
                <a:spcPts val="714"/>
              </a:spcAft>
              <a:defRPr sz="2100"/>
            </a:lvl2pPr>
            <a:lvl3pPr>
              <a:spcBef>
                <a:spcPts val="714"/>
              </a:spcBef>
              <a:spcAft>
                <a:spcPts val="714"/>
              </a:spcAft>
              <a:defRPr sz="1900"/>
            </a:lvl3pPr>
            <a:lvl4pPr>
              <a:spcBef>
                <a:spcPts val="714"/>
              </a:spcBef>
              <a:spcAft>
                <a:spcPts val="714"/>
              </a:spcAft>
              <a:defRPr sz="1700"/>
            </a:lvl4pPr>
          </a:lstStyle>
          <a:p>
            <a:pPr lvl="0"/>
            <a:r>
              <a:rPr lang="en-GB" noProof="0" dirty="0" err="1"/>
              <a:t>Textmasterformat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  <a:p>
            <a:pPr lvl="1"/>
            <a:r>
              <a:rPr lang="en-GB" noProof="0" dirty="0" err="1"/>
              <a:t>Zweite</a:t>
            </a:r>
            <a:r>
              <a:rPr lang="en-GB" noProof="0" dirty="0"/>
              <a:t> Ebene</a:t>
            </a:r>
          </a:p>
          <a:p>
            <a:pPr lvl="2"/>
            <a:r>
              <a:rPr lang="en-GB" noProof="0" dirty="0" err="1"/>
              <a:t>Dritte</a:t>
            </a:r>
            <a:r>
              <a:rPr lang="en-GB" noProof="0" dirty="0"/>
              <a:t> Ebene</a:t>
            </a:r>
          </a:p>
          <a:p>
            <a:pPr lvl="3"/>
            <a:r>
              <a:rPr lang="en-GB" noProof="0" dirty="0" err="1"/>
              <a:t>Vierte</a:t>
            </a:r>
            <a:r>
              <a:rPr lang="en-GB" noProof="0" dirty="0"/>
              <a:t> Ebene</a:t>
            </a:r>
          </a:p>
        </p:txBody>
      </p:sp>
      <p:sp>
        <p:nvSpPr>
          <p:cNvPr id="14" name="Bildplatzhalter 14"/>
          <p:cNvSpPr>
            <a:spLocks noGrp="1"/>
          </p:cNvSpPr>
          <p:nvPr>
            <p:ph type="pic" sz="quarter" idx="15"/>
          </p:nvPr>
        </p:nvSpPr>
        <p:spPr>
          <a:xfrm>
            <a:off x="8403240" y="4403819"/>
            <a:ext cx="3791938" cy="1537556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16" name="Bildplatzhalter 14"/>
          <p:cNvSpPr>
            <a:spLocks noGrp="1"/>
          </p:cNvSpPr>
          <p:nvPr>
            <p:ph type="pic" sz="quarter" idx="16"/>
          </p:nvPr>
        </p:nvSpPr>
        <p:spPr>
          <a:xfrm>
            <a:off x="8403240" y="2841058"/>
            <a:ext cx="3791938" cy="1530354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13" name="Line 8"/>
          <p:cNvSpPr>
            <a:spLocks noChangeShapeType="1"/>
          </p:cNvSpPr>
          <p:nvPr userDrawn="1"/>
        </p:nvSpPr>
        <p:spPr bwMode="auto">
          <a:xfrm>
            <a:off x="340873" y="682785"/>
            <a:ext cx="8350015" cy="16871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9" name="Titel 8">
            <a:extLst>
              <a:ext uri="{FF2B5EF4-FFF2-40B4-BE49-F238E27FC236}">
                <a16:creationId xmlns:a16="http://schemas.microsoft.com/office/drawing/2014/main" id="{43590893-4150-4B39-9D75-4FF8EE9881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10" name="Datumsplatzhalter 9">
            <a:extLst>
              <a:ext uri="{FF2B5EF4-FFF2-40B4-BE49-F238E27FC236}">
                <a16:creationId xmlns:a16="http://schemas.microsoft.com/office/drawing/2014/main" id="{40273CCD-BA47-4975-94AE-A5F64ADAB0ED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A8E52F88-0100-46F8-9810-E88B972C4828}" type="datetime4">
              <a:rPr lang="en-GB" noProof="0" smtClean="0"/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22 January 2026</a:t>
            </a:fld>
            <a:endParaRPr lang="en-GB" noProof="0" dirty="0"/>
          </a:p>
        </p:txBody>
      </p:sp>
      <p:sp>
        <p:nvSpPr>
          <p:cNvPr id="12" name="Fußzeilenplatzhalter 11">
            <a:extLst>
              <a:ext uri="{FF2B5EF4-FFF2-40B4-BE49-F238E27FC236}">
                <a16:creationId xmlns:a16="http://schemas.microsoft.com/office/drawing/2014/main" id="{15E7368B-04A2-48F0-B824-51ADB0DEB4E6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20" name="Foliennummernplatzhalter 19">
            <a:extLst>
              <a:ext uri="{FF2B5EF4-FFF2-40B4-BE49-F238E27FC236}">
                <a16:creationId xmlns:a16="http://schemas.microsoft.com/office/drawing/2014/main" id="{B8A432F0-B357-4B8B-BBE1-B66D654BD76F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78742581-81B1-425F-B25E-3CD197136A05}" type="slidenum">
              <a:rPr lang="en-GB" noProof="0" smtClean="0">
                <a:solidFill>
                  <a:srgbClr val="7F7F7F"/>
                </a:solidFill>
                <a:cs typeface="Arial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en-GB" noProof="0" dirty="0">
              <a:solidFill>
                <a:srgbClr val="7F7F7F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13449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Bilder lin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 userDrawn="1"/>
        </p:nvSpPr>
        <p:spPr bwMode="auto">
          <a:xfrm>
            <a:off x="1" y="2844000"/>
            <a:ext cx="3791938" cy="1530354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136" tIns="55711" rIns="107136" bIns="55711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</a:pPr>
            <a:endParaRPr lang="en-GB" sz="2100" noProof="0" dirty="0">
              <a:solidFill>
                <a:srgbClr val="000066"/>
              </a:solidFill>
              <a:cs typeface="Arial" charset="0"/>
            </a:endParaRPr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340874" y="6383228"/>
            <a:ext cx="11327116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0"/>
          </p:nvPr>
        </p:nvSpPr>
        <p:spPr>
          <a:xfrm>
            <a:off x="1" y="1268707"/>
            <a:ext cx="3791938" cy="1537556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3791938" y="1268708"/>
            <a:ext cx="7876050" cy="4682621"/>
          </a:xfrm>
          <a:prstGeom prst="rect">
            <a:avLst/>
          </a:prstGeom>
        </p:spPr>
        <p:txBody>
          <a:bodyPr lIns="257126" tIns="54425" rIns="108850" bIns="54425" anchor="ctr" anchorCtr="0">
            <a:normAutofit/>
          </a:bodyPr>
          <a:lstStyle>
            <a:lvl1pPr>
              <a:spcBef>
                <a:spcPts val="714"/>
              </a:spcBef>
              <a:spcAft>
                <a:spcPts val="714"/>
              </a:spcAft>
              <a:defRPr sz="2400"/>
            </a:lvl1pPr>
            <a:lvl2pPr>
              <a:spcBef>
                <a:spcPts val="714"/>
              </a:spcBef>
              <a:spcAft>
                <a:spcPts val="714"/>
              </a:spcAft>
              <a:defRPr sz="2100"/>
            </a:lvl2pPr>
            <a:lvl3pPr>
              <a:spcBef>
                <a:spcPts val="714"/>
              </a:spcBef>
              <a:spcAft>
                <a:spcPts val="714"/>
              </a:spcAft>
              <a:defRPr sz="1900"/>
            </a:lvl3pPr>
            <a:lvl4pPr>
              <a:spcBef>
                <a:spcPts val="714"/>
              </a:spcBef>
              <a:spcAft>
                <a:spcPts val="714"/>
              </a:spcAft>
              <a:defRPr sz="1700"/>
            </a:lvl4pPr>
          </a:lstStyle>
          <a:p>
            <a:pPr lvl="0"/>
            <a:r>
              <a:rPr lang="en-GB" noProof="0" dirty="0" err="1"/>
              <a:t>Textmasterformat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  <a:p>
            <a:pPr lvl="1"/>
            <a:r>
              <a:rPr lang="en-GB" noProof="0" dirty="0" err="1"/>
              <a:t>Zweite</a:t>
            </a:r>
            <a:r>
              <a:rPr lang="en-GB" noProof="0" dirty="0"/>
              <a:t> Ebene</a:t>
            </a:r>
          </a:p>
          <a:p>
            <a:pPr lvl="2"/>
            <a:r>
              <a:rPr lang="en-GB" noProof="0" dirty="0" err="1"/>
              <a:t>Dritte</a:t>
            </a:r>
            <a:r>
              <a:rPr lang="en-GB" noProof="0" dirty="0"/>
              <a:t> Ebene</a:t>
            </a:r>
          </a:p>
          <a:p>
            <a:pPr lvl="3"/>
            <a:r>
              <a:rPr lang="en-GB" noProof="0" dirty="0" err="1"/>
              <a:t>Vierte</a:t>
            </a:r>
            <a:r>
              <a:rPr lang="en-GB" noProof="0" dirty="0"/>
              <a:t> Ebene</a:t>
            </a:r>
          </a:p>
        </p:txBody>
      </p:sp>
      <p:sp>
        <p:nvSpPr>
          <p:cNvPr id="14" name="Bildplatzhalter 14"/>
          <p:cNvSpPr>
            <a:spLocks noGrp="1"/>
          </p:cNvSpPr>
          <p:nvPr>
            <p:ph type="pic" sz="quarter" idx="15"/>
          </p:nvPr>
        </p:nvSpPr>
        <p:spPr>
          <a:xfrm>
            <a:off x="1" y="4414622"/>
            <a:ext cx="3791938" cy="1537556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16" name="Bildplatzhalter 14"/>
          <p:cNvSpPr>
            <a:spLocks noGrp="1"/>
          </p:cNvSpPr>
          <p:nvPr>
            <p:ph type="pic" sz="quarter" idx="16"/>
          </p:nvPr>
        </p:nvSpPr>
        <p:spPr>
          <a:xfrm>
            <a:off x="1" y="2844659"/>
            <a:ext cx="3791938" cy="1377223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13" name="Line 8"/>
          <p:cNvSpPr>
            <a:spLocks noChangeShapeType="1"/>
          </p:cNvSpPr>
          <p:nvPr userDrawn="1"/>
        </p:nvSpPr>
        <p:spPr bwMode="auto">
          <a:xfrm>
            <a:off x="340873" y="682785"/>
            <a:ext cx="8350015" cy="16871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534429EE-62C5-475F-BD05-B4E7C93C92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97ED6C4-58B2-49D2-BC49-F4D4D19F9A9E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A8E52F88-0100-46F8-9810-E88B972C4828}" type="datetime4">
              <a:rPr lang="en-GB" noProof="0" smtClean="0"/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22 January 2026</a:t>
            </a:fld>
            <a:endParaRPr lang="en-GB" noProof="0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1A09B6B-A019-4B84-B9DF-EB9EB6A59E86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D1DA07E-5C10-4CDD-AF7D-6ADBF223D508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78742581-81B1-425F-B25E-3CD197136A05}" type="slidenum">
              <a:rPr lang="en-GB" noProof="0" smtClean="0">
                <a:solidFill>
                  <a:srgbClr val="7F7F7F"/>
                </a:solidFill>
                <a:cs typeface="Arial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en-GB" noProof="0" dirty="0">
              <a:solidFill>
                <a:srgbClr val="7F7F7F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31816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liebiger Inhalt vollfläch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340874" y="6383228"/>
            <a:ext cx="11327116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5" name="Inhaltsplatzhalter 4"/>
          <p:cNvSpPr>
            <a:spLocks noGrp="1"/>
          </p:cNvSpPr>
          <p:nvPr>
            <p:ph sz="quarter" idx="15" hasCustomPrompt="1"/>
          </p:nvPr>
        </p:nvSpPr>
        <p:spPr>
          <a:xfrm>
            <a:off x="431914" y="1268708"/>
            <a:ext cx="11236075" cy="4682621"/>
          </a:xfrm>
          <a:prstGeom prst="rect">
            <a:avLst/>
          </a:prstGeom>
        </p:spPr>
        <p:txBody>
          <a:bodyPr lIns="257126" tIns="54425" rIns="108850" bIns="54425" anchor="ctr" anchorCtr="0">
            <a:normAutofit/>
          </a:bodyPr>
          <a:lstStyle>
            <a:lvl1pPr>
              <a:defRPr sz="24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400"/>
            </a:lvl5pPr>
          </a:lstStyle>
          <a:p>
            <a:pPr lvl="0"/>
            <a:r>
              <a:rPr lang="en-GB" noProof="0" dirty="0" err="1"/>
              <a:t>Textmasterformat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  <a:p>
            <a:pPr lvl="1"/>
            <a:r>
              <a:rPr lang="en-GB" noProof="0" dirty="0" err="1"/>
              <a:t>Zweite</a:t>
            </a:r>
            <a:r>
              <a:rPr lang="en-GB" noProof="0" dirty="0"/>
              <a:t> Ebene</a:t>
            </a:r>
          </a:p>
          <a:p>
            <a:pPr lvl="2"/>
            <a:r>
              <a:rPr lang="en-GB" noProof="0" dirty="0" err="1"/>
              <a:t>Dritte</a:t>
            </a:r>
            <a:r>
              <a:rPr lang="en-GB" noProof="0" dirty="0"/>
              <a:t> Ebene</a:t>
            </a:r>
          </a:p>
          <a:p>
            <a:pPr lvl="3"/>
            <a:r>
              <a:rPr lang="en-GB" noProof="0" dirty="0" err="1"/>
              <a:t>Vierte</a:t>
            </a:r>
            <a:r>
              <a:rPr lang="en-GB" noProof="0" dirty="0"/>
              <a:t> Ebene</a:t>
            </a:r>
          </a:p>
          <a:p>
            <a:pPr lvl="4"/>
            <a:r>
              <a:rPr lang="en-GB" noProof="0" dirty="0" err="1"/>
              <a:t>Fünfte</a:t>
            </a:r>
            <a:r>
              <a:rPr lang="en-GB" noProof="0" dirty="0"/>
              <a:t> Ebene</a:t>
            </a:r>
          </a:p>
        </p:txBody>
      </p:sp>
      <p:sp>
        <p:nvSpPr>
          <p:cNvPr id="12" name="Line 8"/>
          <p:cNvSpPr>
            <a:spLocks noChangeShapeType="1"/>
          </p:cNvSpPr>
          <p:nvPr userDrawn="1"/>
        </p:nvSpPr>
        <p:spPr bwMode="auto">
          <a:xfrm>
            <a:off x="340873" y="682785"/>
            <a:ext cx="8350015" cy="16871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DD04A745-E4C1-4A1D-8276-E52903C57A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16C9D8A-8218-4026-8EAF-A8676C1E20D9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A8E52F88-0100-46F8-9810-E88B972C4828}" type="datetime4">
              <a:rPr lang="en-GB" noProof="0" smtClean="0"/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22 January 2026</a:t>
            </a:fld>
            <a:endParaRPr lang="en-GB" noProof="0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5336062-31FD-4D73-90B9-26ED1EACD0C1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F6E0D58-BC50-4F22-933E-548914B63E48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78742581-81B1-425F-B25E-3CD197136A05}" type="slidenum">
              <a:rPr lang="en-GB" noProof="0" smtClean="0">
                <a:solidFill>
                  <a:srgbClr val="7F7F7F"/>
                </a:solidFill>
                <a:cs typeface="Arial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en-GB" noProof="0" dirty="0">
              <a:solidFill>
                <a:srgbClr val="7F7F7F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69329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liebiger 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340874" y="6383228"/>
            <a:ext cx="11327116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5" name="Inhaltsplatzhalter 4"/>
          <p:cNvSpPr>
            <a:spLocks noGrp="1"/>
          </p:cNvSpPr>
          <p:nvPr>
            <p:ph sz="quarter" idx="15" hasCustomPrompt="1"/>
          </p:nvPr>
        </p:nvSpPr>
        <p:spPr>
          <a:xfrm>
            <a:off x="431914" y="1773609"/>
            <a:ext cx="11236075" cy="3817273"/>
          </a:xfrm>
          <a:prstGeom prst="rect">
            <a:avLst/>
          </a:prstGeom>
        </p:spPr>
        <p:txBody>
          <a:bodyPr lIns="257126" tIns="257126" rIns="108850" bIns="54425" anchor="ctr" anchorCtr="0">
            <a:normAutofit/>
          </a:bodyPr>
          <a:lstStyle>
            <a:lvl1pPr>
              <a:defRPr sz="24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400"/>
            </a:lvl5pPr>
          </a:lstStyle>
          <a:p>
            <a:pPr lvl="0"/>
            <a:r>
              <a:rPr lang="en-GB" noProof="0" dirty="0" err="1"/>
              <a:t>Textmasterformat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  <a:p>
            <a:pPr lvl="1"/>
            <a:r>
              <a:rPr lang="en-GB" noProof="0" dirty="0" err="1"/>
              <a:t>Zweite</a:t>
            </a:r>
            <a:r>
              <a:rPr lang="en-GB" noProof="0" dirty="0"/>
              <a:t> Ebene</a:t>
            </a:r>
          </a:p>
          <a:p>
            <a:pPr lvl="2"/>
            <a:r>
              <a:rPr lang="en-GB" noProof="0" dirty="0" err="1"/>
              <a:t>Dritte</a:t>
            </a:r>
            <a:r>
              <a:rPr lang="en-GB" noProof="0" dirty="0"/>
              <a:t> Ebene</a:t>
            </a:r>
          </a:p>
          <a:p>
            <a:pPr lvl="3"/>
            <a:r>
              <a:rPr lang="en-GB" noProof="0" dirty="0" err="1"/>
              <a:t>Vierte</a:t>
            </a:r>
            <a:r>
              <a:rPr lang="en-GB" noProof="0" dirty="0"/>
              <a:t> Ebene</a:t>
            </a:r>
          </a:p>
          <a:p>
            <a:pPr lvl="4"/>
            <a:r>
              <a:rPr lang="en-GB" noProof="0" dirty="0" err="1"/>
              <a:t>Fünfte</a:t>
            </a:r>
            <a:r>
              <a:rPr lang="en-GB" noProof="0" dirty="0"/>
              <a:t> Ebene</a:t>
            </a:r>
          </a:p>
        </p:txBody>
      </p:sp>
      <p:sp>
        <p:nvSpPr>
          <p:cNvPr id="12" name="Textplatzhalt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81407" y="1268708"/>
            <a:ext cx="10486581" cy="360445"/>
          </a:xfrm>
          <a:prstGeom prst="rect">
            <a:avLst/>
          </a:prstGeom>
        </p:spPr>
        <p:txBody>
          <a:bodyPr lIns="108850" tIns="54425" rIns="108850" bIns="54425">
            <a:norm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noProof="0" dirty="0" err="1"/>
              <a:t>Textmasterformat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</p:txBody>
      </p:sp>
      <p:sp>
        <p:nvSpPr>
          <p:cNvPr id="13" name="Rechteck 12"/>
          <p:cNvSpPr/>
          <p:nvPr userDrawn="1"/>
        </p:nvSpPr>
        <p:spPr bwMode="auto">
          <a:xfrm>
            <a:off x="1" y="1268708"/>
            <a:ext cx="1181407" cy="360445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136" tIns="55711" rIns="107136" bIns="55711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</a:pPr>
            <a:endParaRPr lang="en-GB" sz="2100" noProof="0" dirty="0">
              <a:solidFill>
                <a:srgbClr val="000066"/>
              </a:solidFill>
              <a:cs typeface="Arial" charset="0"/>
            </a:endParaRPr>
          </a:p>
        </p:txBody>
      </p:sp>
      <p:sp>
        <p:nvSpPr>
          <p:cNvPr id="14" name="Textplatzhalter 12"/>
          <p:cNvSpPr>
            <a:spLocks noGrp="1"/>
          </p:cNvSpPr>
          <p:nvPr>
            <p:ph type="body" sz="quarter" idx="17" hasCustomPrompt="1"/>
          </p:nvPr>
        </p:nvSpPr>
        <p:spPr>
          <a:xfrm>
            <a:off x="431913" y="5590884"/>
            <a:ext cx="10486581" cy="360445"/>
          </a:xfrm>
          <a:prstGeom prst="rect">
            <a:avLst/>
          </a:prstGeom>
        </p:spPr>
        <p:txBody>
          <a:bodyPr lIns="107136" tIns="55711" rIns="108850" bIns="54425" anchor="b" anchorCtr="0">
            <a:normAutofit/>
          </a:bodyPr>
          <a:lstStyle>
            <a:lvl1pPr marL="0" indent="0">
              <a:buNone/>
              <a:defRPr sz="1700"/>
            </a:lvl1pPr>
          </a:lstStyle>
          <a:p>
            <a:pPr lvl="0"/>
            <a:r>
              <a:rPr lang="en-GB" noProof="0" dirty="0" err="1"/>
              <a:t>Textmasterformat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</p:txBody>
      </p:sp>
      <p:sp>
        <p:nvSpPr>
          <p:cNvPr id="15" name="Line 8"/>
          <p:cNvSpPr>
            <a:spLocks noChangeShapeType="1"/>
          </p:cNvSpPr>
          <p:nvPr userDrawn="1"/>
        </p:nvSpPr>
        <p:spPr bwMode="auto">
          <a:xfrm>
            <a:off x="340873" y="682785"/>
            <a:ext cx="8350015" cy="16871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C6DD025A-FA0C-42D9-AA35-BA8E3F6528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13F7292-3489-4A92-AABA-2794AFE71EF1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A8E52F88-0100-46F8-9810-E88B972C4828}" type="datetime4">
              <a:rPr lang="en-GB" noProof="0" smtClean="0"/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22 January 2026</a:t>
            </a:fld>
            <a:endParaRPr lang="en-GB" noProof="0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0AB3A51-1C57-4A87-B57F-0B95EAF313E7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B8D3C22-D1B3-4597-A9E7-1C03364158BE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78742581-81B1-425F-B25E-3CD197136A05}" type="slidenum">
              <a:rPr lang="en-GB" noProof="0" smtClean="0">
                <a:solidFill>
                  <a:srgbClr val="7F7F7F"/>
                </a:solidFill>
                <a:cs typeface="Arial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en-GB" noProof="0" dirty="0">
              <a:solidFill>
                <a:srgbClr val="7F7F7F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76026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er vollfläch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340874" y="6383228"/>
            <a:ext cx="11327116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6" name="Bildplatzhalter 5"/>
          <p:cNvSpPr>
            <a:spLocks noGrp="1"/>
          </p:cNvSpPr>
          <p:nvPr>
            <p:ph type="pic" sz="quarter" idx="15"/>
          </p:nvPr>
        </p:nvSpPr>
        <p:spPr>
          <a:xfrm>
            <a:off x="1" y="1260292"/>
            <a:ext cx="12195175" cy="4681084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12" name="Line 8"/>
          <p:cNvSpPr>
            <a:spLocks noChangeShapeType="1"/>
          </p:cNvSpPr>
          <p:nvPr userDrawn="1"/>
        </p:nvSpPr>
        <p:spPr bwMode="auto">
          <a:xfrm>
            <a:off x="340873" y="682785"/>
            <a:ext cx="8350015" cy="16871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5AD0A8F1-F305-4905-ACFD-B2F6F3E9C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2DECD0E-C72F-4857-937A-2A0C0276ADB1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A8E52F88-0100-46F8-9810-E88B972C4828}" type="datetime4">
              <a:rPr lang="en-GB" noProof="0" smtClean="0"/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22 January 2026</a:t>
            </a:fld>
            <a:endParaRPr lang="en-GB" noProof="0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99F2E72-94C2-4677-8646-C2DE12CBF0E7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A9BF5F1-5B5E-4E62-98E0-B981F7C0E280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78742581-81B1-425F-B25E-3CD197136A05}" type="slidenum">
              <a:rPr lang="en-GB" noProof="0" smtClean="0">
                <a:solidFill>
                  <a:srgbClr val="7F7F7F"/>
                </a:solidFill>
                <a:cs typeface="Arial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en-GB" noProof="0" dirty="0">
              <a:solidFill>
                <a:srgbClr val="7F7F7F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55670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collage Variant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340874" y="6383228"/>
            <a:ext cx="11327116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6" name="Bildplatzhalter 5"/>
          <p:cNvSpPr>
            <a:spLocks noGrp="1"/>
          </p:cNvSpPr>
          <p:nvPr>
            <p:ph type="pic" sz="quarter" idx="15"/>
          </p:nvPr>
        </p:nvSpPr>
        <p:spPr>
          <a:xfrm>
            <a:off x="1" y="3626039"/>
            <a:ext cx="12195175" cy="2322538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6"/>
          </p:nvPr>
        </p:nvSpPr>
        <p:spPr>
          <a:xfrm>
            <a:off x="1" y="1268707"/>
            <a:ext cx="3791938" cy="2322538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13" name="Bildplatzhalter 12"/>
          <p:cNvSpPr>
            <a:spLocks noGrp="1"/>
          </p:cNvSpPr>
          <p:nvPr>
            <p:ph type="pic" sz="quarter" idx="17"/>
          </p:nvPr>
        </p:nvSpPr>
        <p:spPr>
          <a:xfrm>
            <a:off x="3841000" y="1268707"/>
            <a:ext cx="8354175" cy="2322538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12" name="Line 8"/>
          <p:cNvSpPr>
            <a:spLocks noChangeShapeType="1"/>
          </p:cNvSpPr>
          <p:nvPr userDrawn="1"/>
        </p:nvSpPr>
        <p:spPr bwMode="auto">
          <a:xfrm>
            <a:off x="340873" y="682785"/>
            <a:ext cx="8350015" cy="16871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D46AC5D8-9A10-4837-ACE1-B5A12C25CF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B33608C-E674-41A3-8F8B-D4C076940EBD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A8E52F88-0100-46F8-9810-E88B972C4828}" type="datetime4">
              <a:rPr lang="en-GB" noProof="0" smtClean="0"/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22 January 2026</a:t>
            </a:fld>
            <a:endParaRPr lang="en-GB" noProof="0" dirty="0"/>
          </a:p>
        </p:txBody>
      </p:sp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E96D2FEB-4D8D-4244-B865-598C4470F8A0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89DCC9DB-3AD8-417E-9FB6-0E24B6978F9A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78742581-81B1-425F-B25E-3CD197136A05}" type="slidenum">
              <a:rPr lang="en-GB" noProof="0" smtClean="0">
                <a:solidFill>
                  <a:srgbClr val="7F7F7F"/>
                </a:solidFill>
                <a:cs typeface="Arial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en-GB" noProof="0" dirty="0">
              <a:solidFill>
                <a:srgbClr val="7F7F7F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0530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unddesign 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340874" y="6383228"/>
            <a:ext cx="11327116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340873" y="682785"/>
            <a:ext cx="8350015" cy="16871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431914" y="1268708"/>
            <a:ext cx="11236075" cy="4682621"/>
          </a:xfrm>
          <a:prstGeom prst="rect">
            <a:avLst/>
          </a:prstGeom>
        </p:spPr>
        <p:txBody>
          <a:bodyPr lIns="257126" tIns="54425" rIns="108850" bIns="54425" anchor="ctr" anchorCtr="0">
            <a:normAutofit/>
          </a:bodyPr>
          <a:lstStyle>
            <a:lvl1pPr>
              <a:spcBef>
                <a:spcPts val="714"/>
              </a:spcBef>
              <a:spcAft>
                <a:spcPts val="714"/>
              </a:spcAft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rgbClr val="4D4D4D"/>
                </a:solidFill>
              </a:defRPr>
            </a:lvl2pPr>
            <a:lvl3pPr>
              <a:defRPr sz="1600">
                <a:solidFill>
                  <a:srgbClr val="4D4D4D"/>
                </a:solidFill>
              </a:defRPr>
            </a:lvl3pPr>
            <a:lvl4pPr>
              <a:defRPr sz="1700">
                <a:solidFill>
                  <a:srgbClr val="4D4D4D"/>
                </a:solidFill>
              </a:defRPr>
            </a:lvl4pPr>
            <a:lvl5pPr>
              <a:defRPr sz="1400">
                <a:solidFill>
                  <a:srgbClr val="4D4D4D"/>
                </a:solidFill>
              </a:defRPr>
            </a:lvl5pPr>
          </a:lstStyle>
          <a:p>
            <a:pPr lvl="0"/>
            <a:r>
              <a:rPr lang="en-GB" noProof="0" dirty="0" err="1"/>
              <a:t>Textmasterformat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  <a:p>
            <a:pPr lvl="1"/>
            <a:r>
              <a:rPr lang="en-GB" noProof="0" dirty="0" err="1"/>
              <a:t>Zweite</a:t>
            </a:r>
            <a:r>
              <a:rPr lang="en-GB" noProof="0" dirty="0"/>
              <a:t> Ebene</a:t>
            </a:r>
          </a:p>
          <a:p>
            <a:pPr lvl="2"/>
            <a:r>
              <a:rPr lang="en-GB" noProof="0" dirty="0" err="1"/>
              <a:t>Dritte</a:t>
            </a:r>
            <a:r>
              <a:rPr lang="en-GB" noProof="0" dirty="0"/>
              <a:t> Ebene</a:t>
            </a:r>
          </a:p>
          <a:p>
            <a:pPr lvl="3"/>
            <a:r>
              <a:rPr lang="en-GB" noProof="0" dirty="0" err="1"/>
              <a:t>Vierte</a:t>
            </a:r>
            <a:r>
              <a:rPr lang="en-GB" noProof="0" dirty="0"/>
              <a:t> Ebene</a:t>
            </a:r>
          </a:p>
          <a:p>
            <a:pPr lvl="4"/>
            <a:r>
              <a:rPr lang="en-GB" noProof="0" dirty="0" err="1"/>
              <a:t>Fünfte</a:t>
            </a:r>
            <a:r>
              <a:rPr lang="en-GB" noProof="0" dirty="0"/>
              <a:t>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90CC31F-88F8-44B9-9BEC-0E8A9C2DEC9A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A8E52F88-0100-46F8-9810-E88B972C4828}" type="datetime4">
              <a:rPr lang="en-GB" noProof="0" smtClean="0"/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22 January 2026</a:t>
            </a:fld>
            <a:endParaRPr lang="en-GB" noProof="0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71FF868-3FEA-4B2E-A55E-AD12BBEAB27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FD67EED-0E5E-46E2-BC4C-198E47B34C69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78742581-81B1-425F-B25E-3CD197136A05}" type="slidenum">
              <a:rPr lang="en-GB" noProof="0" smtClean="0">
                <a:solidFill>
                  <a:srgbClr val="7F7F7F"/>
                </a:solidFill>
                <a:cs typeface="Arial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en-GB" noProof="0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8" name="Titel 7">
            <a:extLst>
              <a:ext uri="{FF2B5EF4-FFF2-40B4-BE49-F238E27FC236}">
                <a16:creationId xmlns:a16="http://schemas.microsoft.com/office/drawing/2014/main" id="{E5258297-B66B-4AB8-86BA-299A0EC8C8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84131884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collage Variant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340874" y="6383228"/>
            <a:ext cx="11327116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6" name="Bildplatzhalter 5"/>
          <p:cNvSpPr>
            <a:spLocks noGrp="1"/>
          </p:cNvSpPr>
          <p:nvPr>
            <p:ph type="pic" sz="quarter" idx="15"/>
          </p:nvPr>
        </p:nvSpPr>
        <p:spPr>
          <a:xfrm>
            <a:off x="8403238" y="3626039"/>
            <a:ext cx="3791937" cy="2322538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6"/>
          </p:nvPr>
        </p:nvSpPr>
        <p:spPr>
          <a:xfrm>
            <a:off x="1" y="1268707"/>
            <a:ext cx="3791938" cy="2322538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13" name="Bildplatzhalter 12"/>
          <p:cNvSpPr>
            <a:spLocks noGrp="1"/>
          </p:cNvSpPr>
          <p:nvPr>
            <p:ph type="pic" sz="quarter" idx="17"/>
          </p:nvPr>
        </p:nvSpPr>
        <p:spPr>
          <a:xfrm>
            <a:off x="3841000" y="1268707"/>
            <a:ext cx="8354175" cy="2322538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12" name="Bildplatzhalter 12"/>
          <p:cNvSpPr>
            <a:spLocks noGrp="1"/>
          </p:cNvSpPr>
          <p:nvPr>
            <p:ph type="pic" sz="quarter" idx="18"/>
          </p:nvPr>
        </p:nvSpPr>
        <p:spPr>
          <a:xfrm>
            <a:off x="1" y="3626039"/>
            <a:ext cx="8354175" cy="2322538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14" name="Line 8"/>
          <p:cNvSpPr>
            <a:spLocks noChangeShapeType="1"/>
          </p:cNvSpPr>
          <p:nvPr userDrawn="1"/>
        </p:nvSpPr>
        <p:spPr bwMode="auto">
          <a:xfrm>
            <a:off x="340873" y="682785"/>
            <a:ext cx="8350015" cy="16871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51D5674-E8BC-4ECE-B306-892572C741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E3A3F3B-C624-4DEF-BEF1-818ED67AB30C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A8E52F88-0100-46F8-9810-E88B972C4828}" type="datetime4">
              <a:rPr lang="en-GB" noProof="0" smtClean="0"/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22 January 2026</a:t>
            </a:fld>
            <a:endParaRPr lang="en-GB" noProof="0" dirty="0"/>
          </a:p>
        </p:txBody>
      </p:sp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3C40484E-11AF-4268-A494-AB9798A47A55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1E0F1223-24BF-4CCB-A628-F8830EB7DF64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78742581-81B1-425F-B25E-3CD197136A05}" type="slidenum">
              <a:rPr lang="en-GB" noProof="0" smtClean="0">
                <a:solidFill>
                  <a:srgbClr val="7F7F7F"/>
                </a:solidFill>
                <a:cs typeface="Arial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en-GB" noProof="0" dirty="0">
              <a:solidFill>
                <a:srgbClr val="7F7F7F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08018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collage Varian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340874" y="6383228"/>
            <a:ext cx="11327116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6" name="Bildplatzhalter 5"/>
          <p:cNvSpPr>
            <a:spLocks noGrp="1"/>
          </p:cNvSpPr>
          <p:nvPr>
            <p:ph type="pic" sz="quarter" idx="15"/>
          </p:nvPr>
        </p:nvSpPr>
        <p:spPr>
          <a:xfrm>
            <a:off x="1" y="3626039"/>
            <a:ext cx="12195175" cy="2322538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6"/>
          </p:nvPr>
        </p:nvSpPr>
        <p:spPr>
          <a:xfrm>
            <a:off x="8403239" y="1268707"/>
            <a:ext cx="3791938" cy="2322538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13" name="Bildplatzhalter 12"/>
          <p:cNvSpPr>
            <a:spLocks noGrp="1"/>
          </p:cNvSpPr>
          <p:nvPr>
            <p:ph type="pic" sz="quarter" idx="17"/>
          </p:nvPr>
        </p:nvSpPr>
        <p:spPr>
          <a:xfrm>
            <a:off x="1" y="1268707"/>
            <a:ext cx="8354175" cy="2322538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12" name="Line 8"/>
          <p:cNvSpPr>
            <a:spLocks noChangeShapeType="1"/>
          </p:cNvSpPr>
          <p:nvPr userDrawn="1"/>
        </p:nvSpPr>
        <p:spPr bwMode="auto">
          <a:xfrm>
            <a:off x="340873" y="682785"/>
            <a:ext cx="8350015" cy="16871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3236B52E-BB13-454F-A5D9-850C024272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6AE7517-1D40-41AB-B673-68E64D2AFA55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A8E52F88-0100-46F8-9810-E88B972C4828}" type="datetime4">
              <a:rPr lang="en-GB" noProof="0" smtClean="0"/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22 January 2026</a:t>
            </a:fld>
            <a:endParaRPr lang="en-GB" noProof="0" dirty="0"/>
          </a:p>
        </p:txBody>
      </p:sp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7155FDA4-BD1C-44F6-98A8-3A118E475697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A4AF9D32-64F4-4C14-86BB-36D406C704FF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78742581-81B1-425F-B25E-3CD197136A05}" type="slidenum">
              <a:rPr lang="en-GB" noProof="0" smtClean="0">
                <a:solidFill>
                  <a:srgbClr val="7F7F7F"/>
                </a:solidFill>
                <a:cs typeface="Arial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en-GB" noProof="0" dirty="0">
              <a:solidFill>
                <a:srgbClr val="7F7F7F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33301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collage Variant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340874" y="6383228"/>
            <a:ext cx="11327116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6" name="Bildplatzhalter 5"/>
          <p:cNvSpPr>
            <a:spLocks noGrp="1"/>
          </p:cNvSpPr>
          <p:nvPr>
            <p:ph type="pic" sz="quarter" idx="15"/>
          </p:nvPr>
        </p:nvSpPr>
        <p:spPr>
          <a:xfrm>
            <a:off x="1" y="3626039"/>
            <a:ext cx="3791938" cy="2322538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6"/>
          </p:nvPr>
        </p:nvSpPr>
        <p:spPr>
          <a:xfrm>
            <a:off x="8403239" y="1268707"/>
            <a:ext cx="3791938" cy="2322538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13" name="Bildplatzhalter 12"/>
          <p:cNvSpPr>
            <a:spLocks noGrp="1"/>
          </p:cNvSpPr>
          <p:nvPr>
            <p:ph type="pic" sz="quarter" idx="17"/>
          </p:nvPr>
        </p:nvSpPr>
        <p:spPr>
          <a:xfrm>
            <a:off x="1" y="1268707"/>
            <a:ext cx="8354175" cy="2322538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12" name="Bildplatzhalter 12"/>
          <p:cNvSpPr>
            <a:spLocks noGrp="1"/>
          </p:cNvSpPr>
          <p:nvPr>
            <p:ph type="pic" sz="quarter" idx="18"/>
          </p:nvPr>
        </p:nvSpPr>
        <p:spPr>
          <a:xfrm>
            <a:off x="3841000" y="3626039"/>
            <a:ext cx="8354175" cy="2322538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14" name="Line 8"/>
          <p:cNvSpPr>
            <a:spLocks noChangeShapeType="1"/>
          </p:cNvSpPr>
          <p:nvPr userDrawn="1"/>
        </p:nvSpPr>
        <p:spPr bwMode="auto">
          <a:xfrm>
            <a:off x="340873" y="682785"/>
            <a:ext cx="8350015" cy="16871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D914742D-01A3-4213-AA70-CB182C16C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17F62DB-BA63-4DA2-A28C-9903F0F0BC2F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A8E52F88-0100-46F8-9810-E88B972C4828}" type="datetime4">
              <a:rPr lang="en-GB" noProof="0" smtClean="0"/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22 January 2026</a:t>
            </a:fld>
            <a:endParaRPr lang="en-GB" noProof="0" dirty="0"/>
          </a:p>
        </p:txBody>
      </p:sp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4A2E12A5-B10C-4104-A9F4-227D6000EC43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9D8AC21-8F9A-4E18-9CAB-D02100E71D9D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78742581-81B1-425F-B25E-3CD197136A05}" type="slidenum">
              <a:rPr lang="en-GB" noProof="0" smtClean="0">
                <a:solidFill>
                  <a:srgbClr val="7F7F7F"/>
                </a:solidFill>
                <a:cs typeface="Arial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en-GB" noProof="0" dirty="0">
              <a:solidFill>
                <a:srgbClr val="7F7F7F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563424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collage mi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340874" y="6383228"/>
            <a:ext cx="11327116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6" name="Bildplatzhalter 5"/>
          <p:cNvSpPr>
            <a:spLocks noGrp="1"/>
          </p:cNvSpPr>
          <p:nvPr>
            <p:ph type="pic" sz="quarter" idx="15"/>
          </p:nvPr>
        </p:nvSpPr>
        <p:spPr>
          <a:xfrm>
            <a:off x="1" y="3626039"/>
            <a:ext cx="12195175" cy="2322538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6"/>
          </p:nvPr>
        </p:nvSpPr>
        <p:spPr>
          <a:xfrm>
            <a:off x="8403239" y="1268706"/>
            <a:ext cx="3791938" cy="2322538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4" name="Rechteck 3"/>
          <p:cNvSpPr/>
          <p:nvPr userDrawn="1"/>
        </p:nvSpPr>
        <p:spPr bwMode="auto">
          <a:xfrm>
            <a:off x="1" y="1268706"/>
            <a:ext cx="8354175" cy="2322538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136" tIns="55711" rIns="107136" bIns="55711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</a:pPr>
            <a:endParaRPr lang="en-GB" sz="2100" noProof="0" dirty="0">
              <a:solidFill>
                <a:srgbClr val="000066"/>
              </a:solidFill>
              <a:cs typeface="Arial" charset="0"/>
            </a:endParaRPr>
          </a:p>
        </p:txBody>
      </p:sp>
      <p:sp>
        <p:nvSpPr>
          <p:cNvPr id="14" name="Textplatzhalter 13"/>
          <p:cNvSpPr>
            <a:spLocks noGrp="1"/>
          </p:cNvSpPr>
          <p:nvPr>
            <p:ph type="body" sz="quarter" idx="17" hasCustomPrompt="1"/>
          </p:nvPr>
        </p:nvSpPr>
        <p:spPr>
          <a:xfrm>
            <a:off x="431546" y="1268707"/>
            <a:ext cx="7922630" cy="2322537"/>
          </a:xfrm>
          <a:prstGeom prst="rect">
            <a:avLst/>
          </a:prstGeom>
        </p:spPr>
        <p:txBody>
          <a:bodyPr lIns="257126" tIns="54425" rIns="257126" bIns="54425" anchor="ctr" anchorCtr="0">
            <a:normAutofit/>
          </a:bodyPr>
          <a:lstStyle>
            <a:lvl1pPr>
              <a:defRPr sz="2400"/>
            </a:lvl1pPr>
            <a:lvl2pPr>
              <a:defRPr sz="2100"/>
            </a:lvl2pPr>
            <a:lvl3pPr>
              <a:defRPr sz="1900"/>
            </a:lvl3pPr>
          </a:lstStyle>
          <a:p>
            <a:pPr lvl="0"/>
            <a:r>
              <a:rPr lang="en-GB" noProof="0" dirty="0" err="1"/>
              <a:t>Textmasterformat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  <a:p>
            <a:pPr lvl="1"/>
            <a:r>
              <a:rPr lang="en-GB" noProof="0" dirty="0" err="1"/>
              <a:t>Zweite</a:t>
            </a:r>
            <a:r>
              <a:rPr lang="en-GB" noProof="0" dirty="0"/>
              <a:t> Ebene</a:t>
            </a:r>
          </a:p>
          <a:p>
            <a:pPr lvl="2"/>
            <a:r>
              <a:rPr lang="en-GB" noProof="0" dirty="0" err="1"/>
              <a:t>Dritte</a:t>
            </a:r>
            <a:r>
              <a:rPr lang="en-GB" noProof="0" dirty="0"/>
              <a:t> Ebene</a:t>
            </a:r>
          </a:p>
        </p:txBody>
      </p:sp>
      <p:sp>
        <p:nvSpPr>
          <p:cNvPr id="12" name="Line 8"/>
          <p:cNvSpPr>
            <a:spLocks noChangeShapeType="1"/>
          </p:cNvSpPr>
          <p:nvPr userDrawn="1"/>
        </p:nvSpPr>
        <p:spPr bwMode="auto">
          <a:xfrm>
            <a:off x="340873" y="682785"/>
            <a:ext cx="8350015" cy="16871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E2438B4-3354-4943-B424-1F03FE8945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11A7CD54-B194-4180-9303-9E4869FE6DA3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A8E52F88-0100-46F8-9810-E88B972C4828}" type="datetime4">
              <a:rPr lang="en-GB" noProof="0" smtClean="0"/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22 January 2026</a:t>
            </a:fld>
            <a:endParaRPr lang="en-GB" noProof="0" dirty="0"/>
          </a:p>
        </p:txBody>
      </p:sp>
      <p:sp>
        <p:nvSpPr>
          <p:cNvPr id="9" name="Fußzeilenplatzhalter 8">
            <a:extLst>
              <a:ext uri="{FF2B5EF4-FFF2-40B4-BE49-F238E27FC236}">
                <a16:creationId xmlns:a16="http://schemas.microsoft.com/office/drawing/2014/main" id="{90A5A1F4-F77D-47C0-8A64-2E1DCFA58049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10" name="Foliennummernplatzhalter 9">
            <a:extLst>
              <a:ext uri="{FF2B5EF4-FFF2-40B4-BE49-F238E27FC236}">
                <a16:creationId xmlns:a16="http://schemas.microsoft.com/office/drawing/2014/main" id="{46ABC4DB-F4FE-4DB9-B5E0-A54EFADB0BBE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78742581-81B1-425F-B25E-3CD197136A05}" type="slidenum">
              <a:rPr lang="en-GB" noProof="0" smtClean="0">
                <a:solidFill>
                  <a:srgbClr val="7F7F7F"/>
                </a:solidFill>
                <a:cs typeface="Arial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en-GB" noProof="0" dirty="0">
              <a:solidFill>
                <a:srgbClr val="7F7F7F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544210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collage Variant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340874" y="6383228"/>
            <a:ext cx="11327116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6" name="Bildplatzhalter 5"/>
          <p:cNvSpPr>
            <a:spLocks noGrp="1"/>
          </p:cNvSpPr>
          <p:nvPr>
            <p:ph type="pic" sz="quarter" idx="15"/>
          </p:nvPr>
        </p:nvSpPr>
        <p:spPr>
          <a:xfrm>
            <a:off x="1" y="3626039"/>
            <a:ext cx="12195175" cy="2322538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6"/>
          </p:nvPr>
        </p:nvSpPr>
        <p:spPr>
          <a:xfrm>
            <a:off x="8162126" y="1268707"/>
            <a:ext cx="4033050" cy="2322538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13" name="Bildplatzhalter 12"/>
          <p:cNvSpPr>
            <a:spLocks noGrp="1"/>
          </p:cNvSpPr>
          <p:nvPr>
            <p:ph type="pic" sz="quarter" idx="17"/>
          </p:nvPr>
        </p:nvSpPr>
        <p:spPr>
          <a:xfrm>
            <a:off x="-1" y="1268707"/>
            <a:ext cx="4033050" cy="2322538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8"/>
          </p:nvPr>
        </p:nvSpPr>
        <p:spPr>
          <a:xfrm>
            <a:off x="4081063" y="1268706"/>
            <a:ext cx="4033050" cy="2322538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12" name="Line 8"/>
          <p:cNvSpPr>
            <a:spLocks noChangeShapeType="1"/>
          </p:cNvSpPr>
          <p:nvPr userDrawn="1"/>
        </p:nvSpPr>
        <p:spPr bwMode="auto">
          <a:xfrm>
            <a:off x="340873" y="682785"/>
            <a:ext cx="8350015" cy="16871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723216C-559B-44FB-94BA-CDC75C1450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46EACC8-E170-4A30-9ECD-EFB11007EDD0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A8E52F88-0100-46F8-9810-E88B972C4828}" type="datetime4">
              <a:rPr lang="en-GB" noProof="0" smtClean="0"/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22 January 2026</a:t>
            </a:fld>
            <a:endParaRPr lang="en-GB" noProof="0" dirty="0"/>
          </a:p>
        </p:txBody>
      </p:sp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CCF58D11-AB06-4933-A68F-38D5853C1CCC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0C60A621-5789-4290-851A-3DD28D4ACE6D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78742581-81B1-425F-B25E-3CD197136A05}" type="slidenum">
              <a:rPr lang="en-GB" noProof="0" smtClean="0">
                <a:solidFill>
                  <a:srgbClr val="7F7F7F"/>
                </a:solidFill>
                <a:cs typeface="Arial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en-GB" noProof="0" dirty="0">
              <a:solidFill>
                <a:srgbClr val="7F7F7F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5616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links - grau hinterleg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eck 12"/>
          <p:cNvSpPr/>
          <p:nvPr userDrawn="1"/>
        </p:nvSpPr>
        <p:spPr bwMode="auto">
          <a:xfrm>
            <a:off x="3791939" y="1629153"/>
            <a:ext cx="8403237" cy="3961730"/>
          </a:xfrm>
          <a:prstGeom prst="rect">
            <a:avLst/>
          </a:prstGeom>
          <a:solidFill>
            <a:srgbClr val="DDDDDD"/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136" tIns="55711" rIns="107136" bIns="55711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</a:pPr>
            <a:endParaRPr lang="en-GB" sz="2100" noProof="0" dirty="0">
              <a:solidFill>
                <a:srgbClr val="DDDDDD"/>
              </a:solidFill>
              <a:cs typeface="Arial" charset="0"/>
            </a:endParaRPr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340874" y="6383228"/>
            <a:ext cx="11327116" cy="0"/>
          </a:xfrm>
          <a:prstGeom prst="line">
            <a:avLst/>
          </a:prstGeom>
          <a:ln>
            <a:solidFill>
              <a:schemeClr val="accent6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791940" y="1629153"/>
            <a:ext cx="7876050" cy="3961730"/>
          </a:xfrm>
          <a:prstGeom prst="rect">
            <a:avLst/>
          </a:prstGeom>
        </p:spPr>
        <p:txBody>
          <a:bodyPr lIns="257126" tIns="54425" rIns="108850" bIns="54425" anchor="ctr" anchorCtr="0">
            <a:normAutofit/>
          </a:bodyPr>
          <a:lstStyle>
            <a:lvl1pPr>
              <a:spcBef>
                <a:spcPts val="714"/>
              </a:spcBef>
              <a:spcAft>
                <a:spcPts val="714"/>
              </a:spcAft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rgbClr val="4D4D4D"/>
                </a:solidFill>
              </a:defRPr>
            </a:lvl2pPr>
            <a:lvl3pPr>
              <a:defRPr sz="1600">
                <a:solidFill>
                  <a:srgbClr val="4D4D4D"/>
                </a:solidFill>
              </a:defRPr>
            </a:lvl3pPr>
            <a:lvl4pPr>
              <a:defRPr sz="1700">
                <a:solidFill>
                  <a:srgbClr val="4D4D4D"/>
                </a:solidFill>
              </a:defRPr>
            </a:lvl4pPr>
            <a:lvl5pPr>
              <a:defRPr sz="1400">
                <a:solidFill>
                  <a:srgbClr val="4D4D4D"/>
                </a:solidFill>
              </a:defRPr>
            </a:lvl5pPr>
          </a:lstStyle>
          <a:p>
            <a:pPr lvl="0"/>
            <a:r>
              <a:rPr lang="en-GB" noProof="0" dirty="0" err="1"/>
              <a:t>Textmasterformat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  <a:p>
            <a:pPr lvl="1"/>
            <a:r>
              <a:rPr lang="en-GB" noProof="0" dirty="0" err="1"/>
              <a:t>Zweite</a:t>
            </a:r>
            <a:r>
              <a:rPr lang="en-GB" noProof="0" dirty="0"/>
              <a:t> Ebene</a:t>
            </a:r>
          </a:p>
          <a:p>
            <a:pPr lvl="2"/>
            <a:r>
              <a:rPr lang="en-GB" noProof="0" dirty="0" err="1"/>
              <a:t>Dritte</a:t>
            </a:r>
            <a:r>
              <a:rPr lang="en-GB" noProof="0" dirty="0"/>
              <a:t> Ebene</a:t>
            </a:r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1"/>
          </p:nvPr>
        </p:nvSpPr>
        <p:spPr>
          <a:xfrm>
            <a:off x="2" y="1629153"/>
            <a:ext cx="3744975" cy="3961731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14" name="Line 8"/>
          <p:cNvSpPr>
            <a:spLocks noChangeShapeType="1"/>
          </p:cNvSpPr>
          <p:nvPr userDrawn="1"/>
        </p:nvSpPr>
        <p:spPr bwMode="auto">
          <a:xfrm>
            <a:off x="340873" y="682785"/>
            <a:ext cx="8350015" cy="16871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4CDFC386-3035-4ADE-8E9B-3CACFE0A490C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A8E52F88-0100-46F8-9810-E88B972C4828}" type="datetime4">
              <a:rPr lang="en-GB" noProof="0" smtClean="0"/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22 January 2026</a:t>
            </a:fld>
            <a:endParaRPr lang="en-GB" noProof="0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FBB7EE35-3364-4A16-88A9-A043BEA34B1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2F61728-AB34-4EEE-9A71-2F8DE84EE838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78742581-81B1-425F-B25E-3CD197136A05}" type="slidenum">
              <a:rPr lang="en-GB" noProof="0" smtClean="0">
                <a:solidFill>
                  <a:srgbClr val="7F7F7F"/>
                </a:solidFill>
                <a:cs typeface="Arial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en-GB" noProof="0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38A29BC4-0D7B-4BF8-B3B5-95726AD41C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336047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nges Bild links - grau hinterleg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eck 12"/>
          <p:cNvSpPr/>
          <p:nvPr userDrawn="1"/>
        </p:nvSpPr>
        <p:spPr bwMode="auto">
          <a:xfrm>
            <a:off x="3791939" y="1268708"/>
            <a:ext cx="8403237" cy="4682621"/>
          </a:xfrm>
          <a:prstGeom prst="rect">
            <a:avLst/>
          </a:prstGeom>
          <a:solidFill>
            <a:srgbClr val="DDDDDD"/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136" tIns="55711" rIns="107136" bIns="55711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</a:pPr>
            <a:endParaRPr lang="en-GB" sz="2100" noProof="0" dirty="0">
              <a:solidFill>
                <a:srgbClr val="DDDDDD"/>
              </a:solidFill>
              <a:cs typeface="Arial" charset="0"/>
            </a:endParaRPr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340874" y="6383228"/>
            <a:ext cx="11327116" cy="0"/>
          </a:xfrm>
          <a:prstGeom prst="line">
            <a:avLst/>
          </a:prstGeom>
          <a:ln>
            <a:solidFill>
              <a:schemeClr val="accent6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791940" y="1268708"/>
            <a:ext cx="7876050" cy="4682621"/>
          </a:xfrm>
          <a:prstGeom prst="rect">
            <a:avLst/>
          </a:prstGeom>
        </p:spPr>
        <p:txBody>
          <a:bodyPr lIns="257126" tIns="54425" rIns="108850" bIns="54425" anchor="ctr" anchorCtr="0">
            <a:normAutofit/>
          </a:bodyPr>
          <a:lstStyle>
            <a:lvl1pPr>
              <a:spcBef>
                <a:spcPts val="714"/>
              </a:spcBef>
              <a:spcAft>
                <a:spcPts val="714"/>
              </a:spcAft>
              <a:defRPr sz="2400">
                <a:solidFill>
                  <a:schemeClr val="bg1"/>
                </a:solidFill>
              </a:defRPr>
            </a:lvl1pPr>
            <a:lvl2pPr>
              <a:defRPr sz="2100">
                <a:solidFill>
                  <a:srgbClr val="4D4D4D"/>
                </a:solidFill>
              </a:defRPr>
            </a:lvl2pPr>
            <a:lvl3pPr>
              <a:defRPr sz="1900">
                <a:solidFill>
                  <a:srgbClr val="4D4D4D"/>
                </a:solidFill>
              </a:defRPr>
            </a:lvl3pPr>
            <a:lvl4pPr>
              <a:defRPr sz="1700">
                <a:solidFill>
                  <a:srgbClr val="4D4D4D"/>
                </a:solidFill>
              </a:defRPr>
            </a:lvl4pPr>
            <a:lvl5pPr>
              <a:defRPr sz="1400">
                <a:solidFill>
                  <a:srgbClr val="4D4D4D"/>
                </a:solidFill>
              </a:defRPr>
            </a:lvl5pPr>
          </a:lstStyle>
          <a:p>
            <a:pPr lvl="0"/>
            <a:r>
              <a:rPr lang="en-GB" noProof="0" dirty="0" err="1"/>
              <a:t>Textmasterformat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  <a:p>
            <a:pPr lvl="1"/>
            <a:r>
              <a:rPr lang="en-GB" noProof="0" dirty="0" err="1"/>
              <a:t>Zweite</a:t>
            </a:r>
            <a:r>
              <a:rPr lang="en-GB" noProof="0" dirty="0"/>
              <a:t> Ebene</a:t>
            </a:r>
          </a:p>
          <a:p>
            <a:pPr lvl="2"/>
            <a:r>
              <a:rPr lang="en-GB" noProof="0" dirty="0" err="1"/>
              <a:t>Dritte</a:t>
            </a:r>
            <a:r>
              <a:rPr lang="en-GB" noProof="0" dirty="0"/>
              <a:t> Ebene</a:t>
            </a:r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1"/>
          </p:nvPr>
        </p:nvSpPr>
        <p:spPr>
          <a:xfrm>
            <a:off x="2" y="1268707"/>
            <a:ext cx="3744975" cy="4682621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14" name="Line 8"/>
          <p:cNvSpPr>
            <a:spLocks noChangeShapeType="1"/>
          </p:cNvSpPr>
          <p:nvPr userDrawn="1"/>
        </p:nvSpPr>
        <p:spPr bwMode="auto">
          <a:xfrm>
            <a:off x="340873" y="682785"/>
            <a:ext cx="8350015" cy="16871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10687267-CEFE-4771-AFD6-8B90C3F39D28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A8E52F88-0100-46F8-9810-E88B972C4828}" type="datetime4">
              <a:rPr lang="en-GB" noProof="0" smtClean="0"/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22 January 2026</a:t>
            </a:fld>
            <a:endParaRPr lang="en-GB" noProof="0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E919B20-C1DA-4465-9FB1-7AA0220D747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8102550-041F-48FC-87D5-3F467A79111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78742581-81B1-425F-B25E-3CD197136A05}" type="slidenum">
              <a:rPr lang="en-GB" noProof="0" smtClean="0">
                <a:solidFill>
                  <a:srgbClr val="7F7F7F"/>
                </a:solidFill>
                <a:cs typeface="Arial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en-GB" noProof="0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B61568D2-C63A-440A-BB13-1C3F80B1B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205385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rechts - grau hinterleg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eck 12"/>
          <p:cNvSpPr/>
          <p:nvPr userDrawn="1"/>
        </p:nvSpPr>
        <p:spPr bwMode="auto">
          <a:xfrm>
            <a:off x="1" y="1629153"/>
            <a:ext cx="8403238" cy="3961730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257126" tIns="55711" rIns="257126" bIns="55711" numCol="1" rtlCol="0" anchor="ctr" anchorCtr="0" compatLnSpc="1">
            <a:prstTxWarp prst="textNoShape">
              <a:avLst/>
            </a:prstTxWarp>
            <a:normAutofit/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</a:pPr>
            <a:endParaRPr lang="en-GB" sz="2100" noProof="0" dirty="0">
              <a:solidFill>
                <a:srgbClr val="DDDDDD"/>
              </a:solidFill>
              <a:cs typeface="Arial" charset="0"/>
            </a:endParaRPr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340874" y="6383228"/>
            <a:ext cx="11327116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431913" y="1638680"/>
            <a:ext cx="7970531" cy="3961730"/>
          </a:xfrm>
          <a:prstGeom prst="rect">
            <a:avLst/>
          </a:prstGeom>
        </p:spPr>
        <p:txBody>
          <a:bodyPr lIns="257126" tIns="54425" rIns="257126" bIns="54425" anchor="ctr" anchorCtr="0">
            <a:normAutofit/>
          </a:bodyPr>
          <a:lstStyle>
            <a:lvl1pPr>
              <a:spcBef>
                <a:spcPts val="714"/>
              </a:spcBef>
              <a:spcAft>
                <a:spcPts val="714"/>
              </a:spcAft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rgbClr val="4D4D4D"/>
                </a:solidFill>
              </a:defRPr>
            </a:lvl2pPr>
            <a:lvl3pPr>
              <a:defRPr sz="1600">
                <a:solidFill>
                  <a:srgbClr val="4D4D4D"/>
                </a:solidFill>
              </a:defRPr>
            </a:lvl3pPr>
            <a:lvl4pPr>
              <a:defRPr sz="1700">
                <a:solidFill>
                  <a:srgbClr val="4D4D4D"/>
                </a:solidFill>
              </a:defRPr>
            </a:lvl4pPr>
            <a:lvl5pPr>
              <a:defRPr sz="1400">
                <a:solidFill>
                  <a:srgbClr val="4D4D4D"/>
                </a:solidFill>
              </a:defRPr>
            </a:lvl5pPr>
          </a:lstStyle>
          <a:p>
            <a:pPr lvl="0"/>
            <a:r>
              <a:rPr lang="en-GB" noProof="0" dirty="0" err="1"/>
              <a:t>Textmasterformat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  <a:p>
            <a:pPr lvl="1"/>
            <a:r>
              <a:rPr lang="en-GB" noProof="0" dirty="0" err="1"/>
              <a:t>Zweite</a:t>
            </a:r>
            <a:r>
              <a:rPr lang="en-GB" noProof="0" dirty="0"/>
              <a:t> Ebene</a:t>
            </a:r>
          </a:p>
          <a:p>
            <a:pPr lvl="2"/>
            <a:r>
              <a:rPr lang="en-GB" noProof="0" dirty="0" err="1"/>
              <a:t>Dritte</a:t>
            </a:r>
            <a:r>
              <a:rPr lang="en-GB" noProof="0" dirty="0"/>
              <a:t> Ebene</a:t>
            </a:r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1"/>
          </p:nvPr>
        </p:nvSpPr>
        <p:spPr>
          <a:xfrm>
            <a:off x="8450200" y="1629153"/>
            <a:ext cx="3744975" cy="3961731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14" name="Line 8"/>
          <p:cNvSpPr>
            <a:spLocks noChangeShapeType="1"/>
          </p:cNvSpPr>
          <p:nvPr userDrawn="1"/>
        </p:nvSpPr>
        <p:spPr bwMode="auto">
          <a:xfrm>
            <a:off x="340873" y="682785"/>
            <a:ext cx="8350015" cy="16871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6DC8F9EE-67FC-4C03-ACA2-DC22C81010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8EE2AE7-6EB5-4486-85D7-BC670F015C45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A8E52F88-0100-46F8-9810-E88B972C4828}" type="datetime4">
              <a:rPr lang="en-GB" noProof="0" smtClean="0"/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22 January 2026</a:t>
            </a:fld>
            <a:endParaRPr lang="en-GB" noProof="0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C8D5FC9-2859-4AAD-AA08-CB65746FDF9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0F5B8A7-8A86-467D-8676-5407672432F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78742581-81B1-425F-B25E-3CD197136A05}" type="slidenum">
              <a:rPr lang="en-GB" noProof="0" smtClean="0">
                <a:solidFill>
                  <a:srgbClr val="7F7F7F"/>
                </a:solidFill>
                <a:cs typeface="Arial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en-GB" noProof="0" dirty="0">
              <a:solidFill>
                <a:srgbClr val="7F7F7F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5009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nges Bild rechts - grau hinterleg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eck 12"/>
          <p:cNvSpPr/>
          <p:nvPr userDrawn="1"/>
        </p:nvSpPr>
        <p:spPr bwMode="auto">
          <a:xfrm>
            <a:off x="1" y="1268708"/>
            <a:ext cx="8403238" cy="4682621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257126" tIns="55711" rIns="257126" bIns="55711" numCol="1" rtlCol="0" anchor="ctr" anchorCtr="0" compatLnSpc="1">
            <a:prstTxWarp prst="textNoShape">
              <a:avLst/>
            </a:prstTxWarp>
            <a:normAutofit/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</a:pPr>
            <a:endParaRPr lang="en-GB" sz="2100" noProof="0" dirty="0">
              <a:solidFill>
                <a:srgbClr val="DDDDDD"/>
              </a:solidFill>
              <a:cs typeface="Arial" charset="0"/>
            </a:endParaRPr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340874" y="6383228"/>
            <a:ext cx="11327116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431913" y="1268708"/>
            <a:ext cx="7970531" cy="4682620"/>
          </a:xfrm>
          <a:prstGeom prst="rect">
            <a:avLst/>
          </a:prstGeom>
        </p:spPr>
        <p:txBody>
          <a:bodyPr lIns="257126" tIns="54425" rIns="257126" bIns="54425" anchor="ctr" anchorCtr="0">
            <a:normAutofit/>
          </a:bodyPr>
          <a:lstStyle>
            <a:lvl1pPr>
              <a:spcBef>
                <a:spcPts val="714"/>
              </a:spcBef>
              <a:spcAft>
                <a:spcPts val="714"/>
              </a:spcAft>
              <a:defRPr sz="2400">
                <a:solidFill>
                  <a:schemeClr val="bg1"/>
                </a:solidFill>
              </a:defRPr>
            </a:lvl1pPr>
            <a:lvl2pPr>
              <a:defRPr sz="2100">
                <a:solidFill>
                  <a:srgbClr val="4D4D4D"/>
                </a:solidFill>
              </a:defRPr>
            </a:lvl2pPr>
            <a:lvl3pPr>
              <a:defRPr sz="1900">
                <a:solidFill>
                  <a:srgbClr val="4D4D4D"/>
                </a:solidFill>
              </a:defRPr>
            </a:lvl3pPr>
            <a:lvl4pPr>
              <a:defRPr sz="1700">
                <a:solidFill>
                  <a:srgbClr val="4D4D4D"/>
                </a:solidFill>
              </a:defRPr>
            </a:lvl4pPr>
            <a:lvl5pPr>
              <a:defRPr sz="1400">
                <a:solidFill>
                  <a:srgbClr val="4D4D4D"/>
                </a:solidFill>
              </a:defRPr>
            </a:lvl5pPr>
          </a:lstStyle>
          <a:p>
            <a:pPr lvl="0"/>
            <a:r>
              <a:rPr lang="en-GB" noProof="0" dirty="0" err="1"/>
              <a:t>Textmasterformat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  <a:p>
            <a:pPr lvl="1"/>
            <a:r>
              <a:rPr lang="en-GB" noProof="0" dirty="0" err="1"/>
              <a:t>Zweite</a:t>
            </a:r>
            <a:r>
              <a:rPr lang="en-GB" noProof="0" dirty="0"/>
              <a:t> Ebene</a:t>
            </a:r>
          </a:p>
          <a:p>
            <a:pPr lvl="2"/>
            <a:r>
              <a:rPr lang="en-GB" noProof="0" dirty="0" err="1"/>
              <a:t>Dritte</a:t>
            </a:r>
            <a:r>
              <a:rPr lang="en-GB" noProof="0" dirty="0"/>
              <a:t> Ebene</a:t>
            </a:r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1"/>
          </p:nvPr>
        </p:nvSpPr>
        <p:spPr>
          <a:xfrm>
            <a:off x="8450200" y="1268707"/>
            <a:ext cx="3744975" cy="4682621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14" name="Line 8"/>
          <p:cNvSpPr>
            <a:spLocks noChangeShapeType="1"/>
          </p:cNvSpPr>
          <p:nvPr userDrawn="1"/>
        </p:nvSpPr>
        <p:spPr bwMode="auto">
          <a:xfrm>
            <a:off x="340873" y="682785"/>
            <a:ext cx="8350015" cy="16871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083BE5-72D4-43DF-8800-4FC6122FF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234A5A3-479F-486F-B8B9-751F57D7B08F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A8E52F88-0100-46F8-9810-E88B972C4828}" type="datetime4">
              <a:rPr lang="en-GB" noProof="0" smtClean="0"/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22 January 2026</a:t>
            </a:fld>
            <a:endParaRPr lang="en-GB" noProof="0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B6CFC47-62F5-4135-A60C-70308F024B38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B9EA565-57E2-48BF-8A8A-142727D1E35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78742581-81B1-425F-B25E-3CD197136A05}" type="slidenum">
              <a:rPr lang="en-GB" noProof="0" smtClean="0">
                <a:solidFill>
                  <a:srgbClr val="7F7F7F"/>
                </a:solidFill>
                <a:cs typeface="Arial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en-GB" noProof="0" dirty="0">
              <a:solidFill>
                <a:srgbClr val="7F7F7F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7364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 mit 3 Bil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 userDrawn="1"/>
        </p:nvSpPr>
        <p:spPr bwMode="auto">
          <a:xfrm>
            <a:off x="8979123" y="3175935"/>
            <a:ext cx="1824213" cy="1368317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136" tIns="55711" rIns="107136" bIns="55711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</a:pPr>
            <a:endParaRPr lang="en-GB" sz="2100" noProof="0" dirty="0">
              <a:solidFill>
                <a:srgbClr val="000066"/>
              </a:solidFill>
              <a:cs typeface="Arial" charset="0"/>
            </a:endParaRPr>
          </a:p>
        </p:txBody>
      </p:sp>
      <p:sp>
        <p:nvSpPr>
          <p:cNvPr id="16" name="Rechteck 15"/>
          <p:cNvSpPr/>
          <p:nvPr userDrawn="1"/>
        </p:nvSpPr>
        <p:spPr bwMode="auto">
          <a:xfrm>
            <a:off x="10850826" y="1773227"/>
            <a:ext cx="1344350" cy="1368317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136" tIns="55711" rIns="107136" bIns="55711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</a:pPr>
            <a:endParaRPr lang="en-GB" sz="2100" noProof="0" dirty="0">
              <a:solidFill>
                <a:srgbClr val="000066"/>
              </a:solidFill>
              <a:cs typeface="Arial" charset="0"/>
            </a:endParaRPr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340874" y="6383228"/>
            <a:ext cx="11327116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0"/>
          </p:nvPr>
        </p:nvSpPr>
        <p:spPr>
          <a:xfrm>
            <a:off x="8979122" y="1771611"/>
            <a:ext cx="1824475" cy="1368317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 sz="1400"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1200464" y="1773227"/>
            <a:ext cx="7202776" cy="1368469"/>
          </a:xfrm>
          <a:prstGeom prst="rect">
            <a:avLst/>
          </a:prstGeom>
        </p:spPr>
        <p:txBody>
          <a:bodyPr lIns="257126" tIns="257126" rIns="257126" bIns="257126" anchor="ctr" anchorCtr="0">
            <a:norm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2100"/>
            </a:lvl1pPr>
            <a:lvl2pPr marL="544251" indent="0" algn="r">
              <a:spcBef>
                <a:spcPts val="0"/>
              </a:spcBef>
              <a:spcAft>
                <a:spcPts val="0"/>
              </a:spcAft>
              <a:buNone/>
              <a:defRPr sz="1900" i="1">
                <a:solidFill>
                  <a:schemeClr val="bg2"/>
                </a:solidFill>
              </a:defRPr>
            </a:lvl2pPr>
            <a:lvl3pPr>
              <a:spcBef>
                <a:spcPts val="714"/>
              </a:spcBef>
              <a:spcAft>
                <a:spcPts val="714"/>
              </a:spcAft>
              <a:defRPr sz="1700"/>
            </a:lvl3pPr>
            <a:lvl4pPr>
              <a:spcBef>
                <a:spcPts val="714"/>
              </a:spcBef>
              <a:spcAft>
                <a:spcPts val="714"/>
              </a:spcAft>
              <a:defRPr sz="1700"/>
            </a:lvl4pPr>
          </a:lstStyle>
          <a:p>
            <a:pPr lvl="0"/>
            <a:r>
              <a:rPr lang="en-GB" noProof="0" dirty="0" err="1"/>
              <a:t>Textmasterformat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  <a:p>
            <a:pPr lvl="1"/>
            <a:r>
              <a:rPr lang="en-GB" noProof="0" dirty="0" err="1"/>
              <a:t>Zweite</a:t>
            </a:r>
            <a:r>
              <a:rPr lang="en-GB" noProof="0" dirty="0"/>
              <a:t> Ebene</a:t>
            </a:r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12" hasCustomPrompt="1"/>
          </p:nvPr>
        </p:nvSpPr>
        <p:spPr>
          <a:xfrm>
            <a:off x="1181408" y="1268708"/>
            <a:ext cx="6355888" cy="360445"/>
          </a:xfrm>
          <a:prstGeom prst="rect">
            <a:avLst/>
          </a:prstGeom>
        </p:spPr>
        <p:txBody>
          <a:bodyPr lIns="108850" tIns="54425" rIns="108850" bIns="54425">
            <a:norm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noProof="0" dirty="0" err="1"/>
              <a:t>Textmasterformat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</p:txBody>
      </p:sp>
      <p:sp>
        <p:nvSpPr>
          <p:cNvPr id="19" name="Bildplatzhalter 14"/>
          <p:cNvSpPr>
            <a:spLocks noGrp="1"/>
          </p:cNvSpPr>
          <p:nvPr>
            <p:ph type="pic" sz="quarter" idx="13"/>
          </p:nvPr>
        </p:nvSpPr>
        <p:spPr>
          <a:xfrm>
            <a:off x="8978861" y="3169785"/>
            <a:ext cx="1824475" cy="1368317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 sz="1400"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20" name="Bildplatzhalter 14"/>
          <p:cNvSpPr>
            <a:spLocks noGrp="1"/>
          </p:cNvSpPr>
          <p:nvPr>
            <p:ph type="pic" sz="quarter" idx="14"/>
          </p:nvPr>
        </p:nvSpPr>
        <p:spPr>
          <a:xfrm>
            <a:off x="8979122" y="4583862"/>
            <a:ext cx="1824475" cy="1368317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 sz="1400"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14" name="Rechteck 13"/>
          <p:cNvSpPr/>
          <p:nvPr userDrawn="1"/>
        </p:nvSpPr>
        <p:spPr bwMode="auto">
          <a:xfrm>
            <a:off x="1" y="1268708"/>
            <a:ext cx="1181407" cy="360445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136" tIns="55711" rIns="107136" bIns="55711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</a:pPr>
            <a:endParaRPr lang="en-GB" sz="2100" noProof="0" dirty="0">
              <a:solidFill>
                <a:srgbClr val="000066"/>
              </a:solidFill>
              <a:cs typeface="Arial" charset="0"/>
            </a:endParaRPr>
          </a:p>
        </p:txBody>
      </p:sp>
      <p:sp>
        <p:nvSpPr>
          <p:cNvPr id="32" name="Textplatzhalter 16"/>
          <p:cNvSpPr>
            <a:spLocks noGrp="1"/>
          </p:cNvSpPr>
          <p:nvPr>
            <p:ph type="body" sz="quarter" idx="15" hasCustomPrompt="1"/>
          </p:nvPr>
        </p:nvSpPr>
        <p:spPr>
          <a:xfrm>
            <a:off x="1200464" y="3141695"/>
            <a:ext cx="7202776" cy="1441164"/>
          </a:xfrm>
          <a:prstGeom prst="rect">
            <a:avLst/>
          </a:prstGeom>
        </p:spPr>
        <p:txBody>
          <a:bodyPr lIns="257126" tIns="257126" rIns="257126" bIns="257126" anchor="ctr" anchorCtr="0">
            <a:norm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2100"/>
            </a:lvl1pPr>
            <a:lvl2pPr marL="544251" indent="0" algn="r">
              <a:spcBef>
                <a:spcPts val="0"/>
              </a:spcBef>
              <a:spcAft>
                <a:spcPts val="0"/>
              </a:spcAft>
              <a:buNone/>
              <a:defRPr sz="1900" i="1">
                <a:solidFill>
                  <a:schemeClr val="bg2"/>
                </a:solidFill>
              </a:defRPr>
            </a:lvl2pPr>
            <a:lvl3pPr>
              <a:spcBef>
                <a:spcPts val="714"/>
              </a:spcBef>
              <a:spcAft>
                <a:spcPts val="714"/>
              </a:spcAft>
              <a:defRPr sz="1700"/>
            </a:lvl3pPr>
            <a:lvl4pPr>
              <a:spcBef>
                <a:spcPts val="714"/>
              </a:spcBef>
              <a:spcAft>
                <a:spcPts val="714"/>
              </a:spcAft>
              <a:defRPr sz="1700"/>
            </a:lvl4pPr>
          </a:lstStyle>
          <a:p>
            <a:pPr lvl="0"/>
            <a:r>
              <a:rPr lang="en-GB" noProof="0" dirty="0" err="1"/>
              <a:t>Textmasterformat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  <a:p>
            <a:pPr lvl="1"/>
            <a:r>
              <a:rPr lang="en-GB" noProof="0" dirty="0" err="1"/>
              <a:t>Zweite</a:t>
            </a:r>
            <a:r>
              <a:rPr lang="en-GB" noProof="0" dirty="0"/>
              <a:t> Ebene</a:t>
            </a:r>
          </a:p>
        </p:txBody>
      </p:sp>
      <p:sp>
        <p:nvSpPr>
          <p:cNvPr id="33" name="Textplatzhalter 16"/>
          <p:cNvSpPr>
            <a:spLocks noGrp="1"/>
          </p:cNvSpPr>
          <p:nvPr>
            <p:ph type="body" sz="quarter" idx="16" hasCustomPrompt="1"/>
          </p:nvPr>
        </p:nvSpPr>
        <p:spPr>
          <a:xfrm>
            <a:off x="1193649" y="4594695"/>
            <a:ext cx="7202776" cy="1368469"/>
          </a:xfrm>
          <a:prstGeom prst="rect">
            <a:avLst/>
          </a:prstGeom>
        </p:spPr>
        <p:txBody>
          <a:bodyPr lIns="257126" tIns="257126" rIns="257126" bIns="54425" anchor="ctr" anchorCtr="0">
            <a:norm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2100"/>
            </a:lvl1pPr>
            <a:lvl2pPr marL="544251" indent="0" algn="r">
              <a:spcBef>
                <a:spcPts val="0"/>
              </a:spcBef>
              <a:spcAft>
                <a:spcPts val="0"/>
              </a:spcAft>
              <a:buNone/>
              <a:defRPr sz="1900" i="1">
                <a:solidFill>
                  <a:schemeClr val="bg2"/>
                </a:solidFill>
              </a:defRPr>
            </a:lvl2pPr>
            <a:lvl3pPr>
              <a:spcBef>
                <a:spcPts val="714"/>
              </a:spcBef>
              <a:spcAft>
                <a:spcPts val="714"/>
              </a:spcAft>
              <a:defRPr sz="1700"/>
            </a:lvl3pPr>
            <a:lvl4pPr>
              <a:spcBef>
                <a:spcPts val="714"/>
              </a:spcBef>
              <a:spcAft>
                <a:spcPts val="714"/>
              </a:spcAft>
              <a:defRPr sz="1700"/>
            </a:lvl4pPr>
          </a:lstStyle>
          <a:p>
            <a:pPr lvl="0"/>
            <a:r>
              <a:rPr lang="en-GB" noProof="0" dirty="0" err="1"/>
              <a:t>Textmasterformat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  <a:p>
            <a:pPr lvl="1"/>
            <a:r>
              <a:rPr lang="en-GB" noProof="0" dirty="0" err="1"/>
              <a:t>Zweite</a:t>
            </a:r>
            <a:r>
              <a:rPr lang="en-GB" noProof="0" dirty="0"/>
              <a:t> Ebene</a:t>
            </a:r>
          </a:p>
        </p:txBody>
      </p:sp>
      <p:sp>
        <p:nvSpPr>
          <p:cNvPr id="38" name="Rechteck 37"/>
          <p:cNvSpPr/>
          <p:nvPr userDrawn="1"/>
        </p:nvSpPr>
        <p:spPr bwMode="auto">
          <a:xfrm>
            <a:off x="10850826" y="4583012"/>
            <a:ext cx="1344350" cy="1368317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136" tIns="55711" rIns="107136" bIns="55711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</a:pPr>
            <a:endParaRPr lang="en-GB" sz="2100" noProof="0" dirty="0">
              <a:solidFill>
                <a:srgbClr val="000066"/>
              </a:solidFill>
              <a:cs typeface="Arial" charset="0"/>
            </a:endParaRPr>
          </a:p>
        </p:txBody>
      </p:sp>
      <p:sp>
        <p:nvSpPr>
          <p:cNvPr id="21" name="Line 8"/>
          <p:cNvSpPr>
            <a:spLocks noChangeShapeType="1"/>
          </p:cNvSpPr>
          <p:nvPr userDrawn="1"/>
        </p:nvSpPr>
        <p:spPr bwMode="auto">
          <a:xfrm>
            <a:off x="340873" y="682785"/>
            <a:ext cx="8350015" cy="16871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B0B06F2A-9255-41DF-8C3E-AC64175DA7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0AA8941-625C-422B-B643-8E31DDB8360D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A8E52F88-0100-46F8-9810-E88B972C4828}" type="datetime4">
              <a:rPr lang="en-GB" noProof="0" smtClean="0"/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22 January 2026</a:t>
            </a:fld>
            <a:endParaRPr lang="en-GB" noProof="0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BFA79AD-237F-4760-A9FA-67E305FD63D6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EDD51BD-7C85-4D4F-9FF9-94214128997A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78742581-81B1-425F-B25E-3CD197136A05}" type="slidenum">
              <a:rPr lang="en-GB" noProof="0" smtClean="0">
                <a:solidFill>
                  <a:srgbClr val="7F7F7F"/>
                </a:solidFill>
                <a:cs typeface="Arial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en-GB" noProof="0" dirty="0">
              <a:solidFill>
                <a:srgbClr val="7F7F7F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4076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Textblöc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 bwMode="auto">
          <a:xfrm>
            <a:off x="0" y="1268706"/>
            <a:ext cx="6073582" cy="4682622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257126" tIns="55711" rIns="257126" bIns="55711" numCol="1" rtlCol="0" anchor="ctr" anchorCtr="0" compatLnSpc="1">
            <a:prstTxWarp prst="textNoShape">
              <a:avLst/>
            </a:prstTxWarp>
            <a:normAutofit/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</a:pPr>
            <a:endParaRPr lang="en-GB" sz="2100" noProof="0" dirty="0">
              <a:solidFill>
                <a:srgbClr val="000066"/>
              </a:solidFill>
              <a:cs typeface="Arial" charset="0"/>
            </a:endParaRPr>
          </a:p>
        </p:txBody>
      </p:sp>
      <p:sp>
        <p:nvSpPr>
          <p:cNvPr id="7" name="Rechteck 6"/>
          <p:cNvSpPr/>
          <p:nvPr userDrawn="1"/>
        </p:nvSpPr>
        <p:spPr bwMode="auto">
          <a:xfrm>
            <a:off x="6121593" y="1268707"/>
            <a:ext cx="6073582" cy="4682622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136" tIns="55711" rIns="107136" bIns="55711" numCol="1" rtlCol="0" anchor="ctr" anchorCtr="0" compatLnSpc="1">
            <a:prstTxWarp prst="textNoShape">
              <a:avLst/>
            </a:prstTxWarp>
            <a:normAutofit/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</a:pPr>
            <a:endParaRPr lang="en-GB" sz="2100" noProof="0" dirty="0">
              <a:solidFill>
                <a:srgbClr val="000066"/>
              </a:solidFill>
              <a:cs typeface="Arial" charset="0"/>
            </a:endParaRPr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31913" y="1268708"/>
            <a:ext cx="5642386" cy="4682621"/>
          </a:xfrm>
          <a:prstGeom prst="rect">
            <a:avLst/>
          </a:prstGeom>
        </p:spPr>
        <p:txBody>
          <a:bodyPr lIns="257126" tIns="257126" rIns="257126" bIns="54425" anchor="t" anchorCtr="0">
            <a:normAutofit/>
          </a:bodyPr>
          <a:lstStyle>
            <a:lvl1pPr marL="408188" indent="-408188">
              <a:buFont typeface="Arial" panose="020B0604020202020204" pitchFamily="34" charset="0"/>
              <a:buChar char="•"/>
              <a:defRPr sz="24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400"/>
            </a:lvl5pPr>
          </a:lstStyle>
          <a:p>
            <a:pPr lvl="0"/>
            <a:r>
              <a:rPr lang="en-GB" noProof="0" dirty="0" err="1"/>
              <a:t>Textmasterformat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  <a:p>
            <a:pPr lvl="1"/>
            <a:r>
              <a:rPr lang="en-GB" noProof="0" dirty="0" err="1"/>
              <a:t>Zweite</a:t>
            </a:r>
            <a:r>
              <a:rPr lang="en-GB" noProof="0" dirty="0"/>
              <a:t> Ebene</a:t>
            </a:r>
          </a:p>
          <a:p>
            <a:pPr lvl="2"/>
            <a:r>
              <a:rPr lang="en-GB" noProof="0" dirty="0" err="1"/>
              <a:t>Dritte</a:t>
            </a:r>
            <a:r>
              <a:rPr lang="en-GB" noProof="0" dirty="0"/>
              <a:t> Ebene</a:t>
            </a:r>
          </a:p>
          <a:p>
            <a:pPr lvl="3"/>
            <a:r>
              <a:rPr lang="en-GB" noProof="0" dirty="0" err="1"/>
              <a:t>Vierte</a:t>
            </a:r>
            <a:r>
              <a:rPr lang="en-GB" noProof="0" dirty="0"/>
              <a:t> Ebene</a:t>
            </a:r>
          </a:p>
          <a:p>
            <a:pPr lvl="4"/>
            <a:r>
              <a:rPr lang="en-GB" noProof="0" dirty="0" err="1"/>
              <a:t>Fünfte</a:t>
            </a:r>
            <a:r>
              <a:rPr lang="en-GB" noProof="0" dirty="0"/>
              <a:t> Ebene</a:t>
            </a:r>
          </a:p>
        </p:txBody>
      </p:sp>
      <p:sp>
        <p:nvSpPr>
          <p:cNvPr id="10" name="Textplatzhalt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127682" y="1260768"/>
            <a:ext cx="5540307" cy="4682621"/>
          </a:xfrm>
          <a:prstGeom prst="rect">
            <a:avLst/>
          </a:prstGeom>
        </p:spPr>
        <p:txBody>
          <a:bodyPr lIns="257126" tIns="257126" rIns="0" bIns="54425" anchor="t" anchorCtr="0">
            <a:normAutofit/>
          </a:bodyPr>
          <a:lstStyle>
            <a:lvl1pPr marL="408188" indent="-408188">
              <a:buFont typeface="Arial" panose="020B0604020202020204" pitchFamily="34" charset="0"/>
              <a:buChar char="•"/>
              <a:defRPr sz="24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400"/>
            </a:lvl5pPr>
          </a:lstStyle>
          <a:p>
            <a:pPr lvl="0"/>
            <a:r>
              <a:rPr lang="en-GB" noProof="0" dirty="0" err="1"/>
              <a:t>Textmasterformat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  <a:p>
            <a:pPr lvl="1"/>
            <a:r>
              <a:rPr lang="en-GB" noProof="0" dirty="0" err="1"/>
              <a:t>Zweite</a:t>
            </a:r>
            <a:r>
              <a:rPr lang="en-GB" noProof="0" dirty="0"/>
              <a:t> Ebene</a:t>
            </a:r>
          </a:p>
          <a:p>
            <a:pPr lvl="2"/>
            <a:r>
              <a:rPr lang="en-GB" noProof="0" dirty="0" err="1"/>
              <a:t>Dritte</a:t>
            </a:r>
            <a:r>
              <a:rPr lang="en-GB" noProof="0" dirty="0"/>
              <a:t> Ebene</a:t>
            </a:r>
          </a:p>
          <a:p>
            <a:pPr lvl="3"/>
            <a:r>
              <a:rPr lang="en-GB" noProof="0" dirty="0" err="1"/>
              <a:t>Vierte</a:t>
            </a:r>
            <a:r>
              <a:rPr lang="en-GB" noProof="0" dirty="0"/>
              <a:t> Ebene</a:t>
            </a:r>
          </a:p>
          <a:p>
            <a:pPr lvl="4"/>
            <a:r>
              <a:rPr lang="en-GB" noProof="0" dirty="0" err="1"/>
              <a:t>Fünfte</a:t>
            </a:r>
            <a:r>
              <a:rPr lang="en-GB" noProof="0" dirty="0"/>
              <a:t> Ebene</a:t>
            </a:r>
          </a:p>
        </p:txBody>
      </p:sp>
      <p:sp>
        <p:nvSpPr>
          <p:cNvPr id="12" name="Line 8"/>
          <p:cNvSpPr>
            <a:spLocks noChangeShapeType="1"/>
          </p:cNvSpPr>
          <p:nvPr userDrawn="1"/>
        </p:nvSpPr>
        <p:spPr bwMode="auto">
          <a:xfrm>
            <a:off x="340873" y="682785"/>
            <a:ext cx="8350015" cy="16871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14" name="Line 2"/>
          <p:cNvSpPr>
            <a:spLocks noChangeShapeType="1"/>
          </p:cNvSpPr>
          <p:nvPr userDrawn="1"/>
        </p:nvSpPr>
        <p:spPr bwMode="auto">
          <a:xfrm flipV="1">
            <a:off x="340874" y="6383228"/>
            <a:ext cx="11327116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05FFBDD-57C1-4C7C-A60C-D06F3944FD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C85E919E-879C-427C-9DA2-6B7A9D8D7E29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A8E52F88-0100-46F8-9810-E88B972C4828}" type="datetime4">
              <a:rPr lang="en-GB" noProof="0" smtClean="0"/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22 January 2026</a:t>
            </a:fld>
            <a:endParaRPr lang="en-GB" noProof="0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3AD4436-9783-4526-ACD7-3D9D0C272FB7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E4839BE-E185-4355-B9A8-3E1991049F2A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78742581-81B1-425F-B25E-3CD197136A05}" type="slidenum">
              <a:rPr lang="en-GB" noProof="0" smtClean="0">
                <a:solidFill>
                  <a:srgbClr val="7F7F7F"/>
                </a:solidFill>
                <a:cs typeface="Arial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en-GB" noProof="0" dirty="0">
              <a:solidFill>
                <a:srgbClr val="7F7F7F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1028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Bild rechts + grau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340874" y="6383228"/>
            <a:ext cx="11327116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0"/>
          </p:nvPr>
        </p:nvSpPr>
        <p:spPr>
          <a:xfrm>
            <a:off x="8403240" y="1629153"/>
            <a:ext cx="3791938" cy="2196145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431913" y="1629153"/>
            <a:ext cx="7971326" cy="3961730"/>
          </a:xfrm>
          <a:prstGeom prst="rect">
            <a:avLst/>
          </a:prstGeom>
        </p:spPr>
        <p:txBody>
          <a:bodyPr lIns="257126" tIns="257126" rIns="257126" bIns="54425" anchor="ctr" anchorCtr="0">
            <a:normAutofit/>
          </a:bodyPr>
          <a:lstStyle>
            <a:lvl1pPr algn="l">
              <a:spcBef>
                <a:spcPts val="714"/>
              </a:spcBef>
              <a:spcAft>
                <a:spcPts val="714"/>
              </a:spcAft>
              <a:defRPr sz="2400"/>
            </a:lvl1pPr>
            <a:lvl2pPr algn="l">
              <a:spcBef>
                <a:spcPts val="714"/>
              </a:spcBef>
              <a:spcAft>
                <a:spcPts val="714"/>
              </a:spcAft>
              <a:defRPr sz="2100"/>
            </a:lvl2pPr>
            <a:lvl3pPr algn="l">
              <a:spcBef>
                <a:spcPts val="714"/>
              </a:spcBef>
              <a:spcAft>
                <a:spcPts val="714"/>
              </a:spcAft>
              <a:defRPr sz="1900"/>
            </a:lvl3pPr>
            <a:lvl4pPr algn="l">
              <a:spcBef>
                <a:spcPts val="714"/>
              </a:spcBef>
              <a:spcAft>
                <a:spcPts val="714"/>
              </a:spcAft>
              <a:defRPr sz="1700"/>
            </a:lvl4pPr>
          </a:lstStyle>
          <a:p>
            <a:pPr lvl="0"/>
            <a:r>
              <a:rPr lang="en-GB" noProof="0" dirty="0" err="1"/>
              <a:t>Textmasterformat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  <a:p>
            <a:pPr lvl="1"/>
            <a:r>
              <a:rPr lang="en-GB" noProof="0" dirty="0" err="1"/>
              <a:t>Zweite</a:t>
            </a:r>
            <a:r>
              <a:rPr lang="en-GB" noProof="0" dirty="0"/>
              <a:t> Ebene</a:t>
            </a:r>
          </a:p>
          <a:p>
            <a:pPr lvl="2"/>
            <a:r>
              <a:rPr lang="en-GB" noProof="0" dirty="0" err="1"/>
              <a:t>Dritte</a:t>
            </a:r>
            <a:r>
              <a:rPr lang="en-GB" noProof="0" dirty="0"/>
              <a:t> Ebene</a:t>
            </a:r>
          </a:p>
          <a:p>
            <a:pPr lvl="3"/>
            <a:r>
              <a:rPr lang="en-GB" noProof="0" dirty="0" err="1"/>
              <a:t>Vierte</a:t>
            </a:r>
            <a:r>
              <a:rPr lang="en-GB" noProof="0" dirty="0"/>
              <a:t> Ebene</a:t>
            </a:r>
          </a:p>
        </p:txBody>
      </p:sp>
      <p:sp>
        <p:nvSpPr>
          <p:cNvPr id="4" name="Rechteck 3"/>
          <p:cNvSpPr/>
          <p:nvPr userDrawn="1"/>
        </p:nvSpPr>
        <p:spPr bwMode="auto">
          <a:xfrm>
            <a:off x="8403238" y="3861694"/>
            <a:ext cx="3791937" cy="1729188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136" tIns="55711" rIns="107136" bIns="55711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</a:pPr>
            <a:endParaRPr lang="en-GB" sz="2100" noProof="0" dirty="0">
              <a:solidFill>
                <a:srgbClr val="000066"/>
              </a:solidFill>
              <a:cs typeface="Arial" charset="0"/>
            </a:endParaRPr>
          </a:p>
        </p:txBody>
      </p:sp>
      <p:sp>
        <p:nvSpPr>
          <p:cNvPr id="18" name="Rechteck 17"/>
          <p:cNvSpPr/>
          <p:nvPr userDrawn="1"/>
        </p:nvSpPr>
        <p:spPr bwMode="auto">
          <a:xfrm>
            <a:off x="1" y="1268708"/>
            <a:ext cx="1181407" cy="360445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136" tIns="55711" rIns="107136" bIns="55711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</a:pPr>
            <a:endParaRPr lang="en-GB" sz="2100" noProof="0" dirty="0">
              <a:solidFill>
                <a:srgbClr val="000066"/>
              </a:solidFill>
              <a:cs typeface="Arial" charset="0"/>
            </a:endParaRPr>
          </a:p>
        </p:txBody>
      </p:sp>
      <p:sp>
        <p:nvSpPr>
          <p:cNvPr id="19" name="Textplatzhalter 12"/>
          <p:cNvSpPr>
            <a:spLocks noGrp="1"/>
          </p:cNvSpPr>
          <p:nvPr>
            <p:ph type="body" sz="quarter" idx="15" hasCustomPrompt="1"/>
          </p:nvPr>
        </p:nvSpPr>
        <p:spPr>
          <a:xfrm>
            <a:off x="1181408" y="1268708"/>
            <a:ext cx="6355888" cy="360445"/>
          </a:xfrm>
          <a:prstGeom prst="rect">
            <a:avLst/>
          </a:prstGeom>
        </p:spPr>
        <p:txBody>
          <a:bodyPr lIns="108850" tIns="54425" rIns="108850" bIns="54425">
            <a:norm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noProof="0" dirty="0" err="1"/>
              <a:t>Textmasterformat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</p:txBody>
      </p:sp>
      <p:sp>
        <p:nvSpPr>
          <p:cNvPr id="13" name="Line 8"/>
          <p:cNvSpPr>
            <a:spLocks noChangeShapeType="1"/>
          </p:cNvSpPr>
          <p:nvPr userDrawn="1"/>
        </p:nvSpPr>
        <p:spPr bwMode="auto">
          <a:xfrm>
            <a:off x="340873" y="682785"/>
            <a:ext cx="8350015" cy="16871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D23B3DA-F733-406A-966C-5FC440E0E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4F2A326-D90E-46E4-A3A4-040DCAAEA491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A8E52F88-0100-46F8-9810-E88B972C4828}" type="datetime4">
              <a:rPr lang="en-GB" noProof="0" smtClean="0"/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22 January 2026</a:t>
            </a:fld>
            <a:endParaRPr lang="en-GB" noProof="0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C7226B2-832C-4730-B5CD-CB775CFFB00A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F161C43-7428-40C2-86EB-FA66FB9A412A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78742581-81B1-425F-B25E-3CD197136A05}" type="slidenum">
              <a:rPr lang="en-GB" noProof="0" smtClean="0">
                <a:solidFill>
                  <a:srgbClr val="7F7F7F"/>
                </a:solidFill>
                <a:cs typeface="Arial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en-GB" noProof="0" dirty="0">
              <a:solidFill>
                <a:srgbClr val="7F7F7F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1802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hyperlink" Target="https://www.sobi.uni-passau.de/en/" TargetMode="Externa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/>
          <p:cNvSpPr>
            <a:spLocks noGrp="1"/>
          </p:cNvSpPr>
          <p:nvPr>
            <p:ph type="ftr" sz="quarter" idx="3"/>
          </p:nvPr>
        </p:nvSpPr>
        <p:spPr>
          <a:xfrm>
            <a:off x="2693462" y="6445493"/>
            <a:ext cx="6904277" cy="360083"/>
          </a:xfrm>
          <a:prstGeom prst="rect">
            <a:avLst/>
          </a:prstGeom>
        </p:spPr>
        <p:txBody>
          <a:bodyPr vert="horz" lIns="108850" tIns="54425" rIns="108850" bIns="54425" rtlCol="0" anchor="ctr"/>
          <a:lstStyle>
            <a:lvl1pPr algn="ctr">
              <a:defRPr sz="1400">
                <a:solidFill>
                  <a:schemeClr val="bg2"/>
                </a:solidFill>
              </a:defRPr>
            </a:lvl1pPr>
          </a:lstStyle>
          <a:p>
            <a:r>
              <a:rPr lang="en-GB" noProof="0" dirty="0"/>
              <a:t>University of Passau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2"/>
          </p:nvPr>
        </p:nvSpPr>
        <p:spPr>
          <a:xfrm>
            <a:off x="432000" y="6445493"/>
            <a:ext cx="2302309" cy="360083"/>
          </a:xfrm>
          <a:prstGeom prst="rect">
            <a:avLst/>
          </a:prstGeom>
        </p:spPr>
        <p:txBody>
          <a:bodyPr vert="horz" lIns="107136" tIns="54425" rIns="108850" bIns="54425" rtlCol="0" anchor="ctr"/>
          <a:lstStyle>
            <a:lvl1pPr algn="l">
              <a:defRPr sz="1400">
                <a:solidFill>
                  <a:schemeClr val="bg2"/>
                </a:solidFill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A8E52F88-0100-46F8-9810-E88B972C4828}" type="datetime4">
              <a:rPr lang="en-GB" noProof="0" smtClean="0"/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22 January 2026</a:t>
            </a:fld>
            <a:endParaRPr lang="en-GB" noProof="0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4"/>
          </p:nvPr>
        </p:nvSpPr>
        <p:spPr>
          <a:xfrm>
            <a:off x="10947801" y="6445493"/>
            <a:ext cx="720187" cy="360083"/>
          </a:xfrm>
          <a:prstGeom prst="rect">
            <a:avLst/>
          </a:prstGeom>
        </p:spPr>
        <p:txBody>
          <a:bodyPr vert="horz" lIns="108850" tIns="54425" rIns="108850" bIns="54425" rtlCol="0" anchor="ctr"/>
          <a:lstStyle>
            <a:lvl1pPr algn="r">
              <a:defRPr sz="1400">
                <a:solidFill>
                  <a:schemeClr val="bg2"/>
                </a:solidFill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78742581-81B1-425F-B25E-3CD197136A05}" type="slidenum">
              <a:rPr lang="en-GB" noProof="0" smtClean="0">
                <a:solidFill>
                  <a:srgbClr val="7F7F7F"/>
                </a:solidFill>
                <a:cs typeface="Arial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en-GB" noProof="0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9" name="Titelplatzhalter 8"/>
          <p:cNvSpPr>
            <a:spLocks noGrp="1"/>
          </p:cNvSpPr>
          <p:nvPr>
            <p:ph type="title"/>
          </p:nvPr>
        </p:nvSpPr>
        <p:spPr>
          <a:xfrm>
            <a:off x="432113" y="176441"/>
            <a:ext cx="8637449" cy="507718"/>
          </a:xfrm>
          <a:prstGeom prst="rect">
            <a:avLst/>
          </a:prstGeom>
        </p:spPr>
        <p:txBody>
          <a:bodyPr vert="horz" lIns="108850" tIns="54425" rIns="108850" bIns="54425" rtlCol="0" anchor="b" anchorCtr="0">
            <a:normAutofit/>
          </a:bodyPr>
          <a:lstStyle/>
          <a:p>
            <a:r>
              <a:rPr lang="en-GB" noProof="0" dirty="0" err="1"/>
              <a:t>Titelmasterformat</a:t>
            </a:r>
            <a:r>
              <a:rPr lang="en-GB" noProof="0" dirty="0"/>
              <a:t> </a:t>
            </a:r>
            <a:r>
              <a:rPr lang="en-GB" noProof="0" dirty="0" err="1"/>
              <a:t>durch</a:t>
            </a:r>
            <a:r>
              <a:rPr lang="en-GB" noProof="0" dirty="0"/>
              <a:t> </a:t>
            </a:r>
            <a:r>
              <a:rPr lang="en-GB" noProof="0" dirty="0" err="1"/>
              <a:t>Klicken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</p:txBody>
      </p:sp>
      <p:pic>
        <p:nvPicPr>
          <p:cNvPr id="8" name="Grafik 7" descr="Logo of the Faculty of Social and Educational Sciences at the University of Passau">
            <a:hlinkClick r:id="rId26"/>
          </p:cNvPr>
          <p:cNvPicPr>
            <a:picLocks noChangeAspect="1"/>
          </p:cNvPicPr>
          <p:nvPr userDrawn="1"/>
        </p:nvPicPr>
        <p:blipFill>
          <a:blip r:embed="rId2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337" y="177195"/>
            <a:ext cx="2674749" cy="797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719284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</p:sldLayoutIdLst>
  <p:hf hdr="0"/>
  <p:txStyles>
    <p:titleStyle>
      <a:lvl1pPr algn="l" rtl="0" eaLnBrk="1" fontAlgn="base" hangingPunct="1">
        <a:lnSpc>
          <a:spcPts val="1428"/>
        </a:lnSpc>
        <a:spcBef>
          <a:spcPct val="0"/>
        </a:spcBef>
        <a:spcAft>
          <a:spcPct val="0"/>
        </a:spcAft>
        <a:defRPr sz="2600" b="1" i="1">
          <a:solidFill>
            <a:srgbClr val="7F7F7F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ts val="1428"/>
        </a:lnSpc>
        <a:spcBef>
          <a:spcPct val="0"/>
        </a:spcBef>
        <a:spcAft>
          <a:spcPct val="0"/>
        </a:spcAft>
        <a:defRPr sz="3300" b="1">
          <a:solidFill>
            <a:srgbClr val="7F7F7F"/>
          </a:solidFill>
          <a:latin typeface="Arial" charset="0"/>
        </a:defRPr>
      </a:lvl2pPr>
      <a:lvl3pPr algn="l" rtl="0" eaLnBrk="1" fontAlgn="base" hangingPunct="1">
        <a:lnSpc>
          <a:spcPts val="1428"/>
        </a:lnSpc>
        <a:spcBef>
          <a:spcPct val="0"/>
        </a:spcBef>
        <a:spcAft>
          <a:spcPct val="0"/>
        </a:spcAft>
        <a:defRPr sz="3300" b="1">
          <a:solidFill>
            <a:srgbClr val="7F7F7F"/>
          </a:solidFill>
          <a:latin typeface="Arial" charset="0"/>
        </a:defRPr>
      </a:lvl3pPr>
      <a:lvl4pPr algn="l" rtl="0" eaLnBrk="1" fontAlgn="base" hangingPunct="1">
        <a:lnSpc>
          <a:spcPts val="1428"/>
        </a:lnSpc>
        <a:spcBef>
          <a:spcPct val="0"/>
        </a:spcBef>
        <a:spcAft>
          <a:spcPct val="0"/>
        </a:spcAft>
        <a:defRPr sz="3300" b="1">
          <a:solidFill>
            <a:srgbClr val="7F7F7F"/>
          </a:solidFill>
          <a:latin typeface="Arial" charset="0"/>
        </a:defRPr>
      </a:lvl4pPr>
      <a:lvl5pPr algn="l" rtl="0" eaLnBrk="1" fontAlgn="base" hangingPunct="1">
        <a:lnSpc>
          <a:spcPts val="1428"/>
        </a:lnSpc>
        <a:spcBef>
          <a:spcPct val="0"/>
        </a:spcBef>
        <a:spcAft>
          <a:spcPct val="0"/>
        </a:spcAft>
        <a:defRPr sz="3300" b="1">
          <a:solidFill>
            <a:srgbClr val="7F7F7F"/>
          </a:solidFill>
          <a:latin typeface="Arial" charset="0"/>
        </a:defRPr>
      </a:lvl5pPr>
      <a:lvl6pPr marL="544251" algn="l" rtl="0" eaLnBrk="1" fontAlgn="base" hangingPunct="1">
        <a:spcBef>
          <a:spcPct val="0"/>
        </a:spcBef>
        <a:spcAft>
          <a:spcPct val="0"/>
        </a:spcAft>
        <a:defRPr sz="3300">
          <a:solidFill>
            <a:srgbClr val="888D8C"/>
          </a:solidFill>
          <a:latin typeface="Arial" charset="0"/>
        </a:defRPr>
      </a:lvl6pPr>
      <a:lvl7pPr marL="1088502" algn="l" rtl="0" eaLnBrk="1" fontAlgn="base" hangingPunct="1">
        <a:spcBef>
          <a:spcPct val="0"/>
        </a:spcBef>
        <a:spcAft>
          <a:spcPct val="0"/>
        </a:spcAft>
        <a:defRPr sz="3300">
          <a:solidFill>
            <a:srgbClr val="888D8C"/>
          </a:solidFill>
          <a:latin typeface="Arial" charset="0"/>
        </a:defRPr>
      </a:lvl7pPr>
      <a:lvl8pPr marL="1632753" algn="l" rtl="0" eaLnBrk="1" fontAlgn="base" hangingPunct="1">
        <a:spcBef>
          <a:spcPct val="0"/>
        </a:spcBef>
        <a:spcAft>
          <a:spcPct val="0"/>
        </a:spcAft>
        <a:defRPr sz="3300">
          <a:solidFill>
            <a:srgbClr val="888D8C"/>
          </a:solidFill>
          <a:latin typeface="Arial" charset="0"/>
        </a:defRPr>
      </a:lvl8pPr>
      <a:lvl9pPr marL="2177004" algn="l" rtl="0" eaLnBrk="1" fontAlgn="base" hangingPunct="1">
        <a:spcBef>
          <a:spcPct val="0"/>
        </a:spcBef>
        <a:spcAft>
          <a:spcPct val="0"/>
        </a:spcAft>
        <a:defRPr sz="3300">
          <a:solidFill>
            <a:srgbClr val="888D8C"/>
          </a:solidFill>
          <a:latin typeface="Arial" charset="0"/>
        </a:defRPr>
      </a:lvl9pPr>
    </p:titleStyle>
    <p:bodyStyle>
      <a:lvl1pPr marL="408188" indent="-408188" algn="l" rtl="0" eaLnBrk="1" fontAlgn="base" hangingPunct="1">
        <a:spcBef>
          <a:spcPct val="20000"/>
        </a:spcBef>
        <a:spcAft>
          <a:spcPct val="0"/>
        </a:spcAft>
        <a:buChar char="•"/>
        <a:defRPr sz="2900">
          <a:solidFill>
            <a:srgbClr val="4D4D4D"/>
          </a:solidFill>
          <a:latin typeface="+mn-lt"/>
          <a:ea typeface="+mn-ea"/>
          <a:cs typeface="+mn-cs"/>
        </a:defRPr>
      </a:lvl1pPr>
      <a:lvl2pPr marL="884408" indent="-340157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rgbClr val="4D4D4D"/>
          </a:solidFill>
          <a:latin typeface="+mn-lt"/>
        </a:defRPr>
      </a:lvl2pPr>
      <a:lvl3pPr marL="1360627" indent="-272125" algn="l" rtl="0" eaLnBrk="1" fontAlgn="base" hangingPunct="1">
        <a:spcBef>
          <a:spcPct val="20000"/>
        </a:spcBef>
        <a:spcAft>
          <a:spcPct val="0"/>
        </a:spcAft>
        <a:buChar char="•"/>
        <a:defRPr sz="2900">
          <a:solidFill>
            <a:srgbClr val="4D4D4D"/>
          </a:solidFill>
          <a:latin typeface="+mn-lt"/>
        </a:defRPr>
      </a:lvl3pPr>
      <a:lvl4pPr marL="1904878" indent="-272125" algn="l" rtl="0" eaLnBrk="1" fontAlgn="base" hangingPunct="1">
        <a:spcBef>
          <a:spcPct val="20000"/>
        </a:spcBef>
        <a:spcAft>
          <a:spcPct val="0"/>
        </a:spcAft>
        <a:buChar char="–"/>
        <a:defRPr sz="1900">
          <a:solidFill>
            <a:srgbClr val="4D4D4D"/>
          </a:solidFill>
          <a:latin typeface="+mn-lt"/>
        </a:defRPr>
      </a:lvl4pPr>
      <a:lvl5pPr marL="2449129" indent="-272125" algn="l" rtl="0" eaLnBrk="1" fontAlgn="base" hangingPunct="1">
        <a:spcBef>
          <a:spcPct val="20000"/>
        </a:spcBef>
        <a:spcAft>
          <a:spcPct val="0"/>
        </a:spcAft>
        <a:buChar char="»"/>
        <a:defRPr sz="1900">
          <a:solidFill>
            <a:srgbClr val="4D4D4D"/>
          </a:solidFill>
          <a:latin typeface="+mn-lt"/>
        </a:defRPr>
      </a:lvl5pPr>
      <a:lvl6pPr marL="2993380" indent="-272125" algn="l" rtl="0" eaLnBrk="1" fontAlgn="base" hangingPunct="1">
        <a:spcBef>
          <a:spcPct val="20000"/>
        </a:spcBef>
        <a:spcAft>
          <a:spcPct val="0"/>
        </a:spcAft>
        <a:buChar char="»"/>
        <a:defRPr sz="1900">
          <a:solidFill>
            <a:srgbClr val="4D4D4D"/>
          </a:solidFill>
          <a:latin typeface="+mn-lt"/>
        </a:defRPr>
      </a:lvl6pPr>
      <a:lvl7pPr marL="3537631" indent="-272125" algn="l" rtl="0" eaLnBrk="1" fontAlgn="base" hangingPunct="1">
        <a:spcBef>
          <a:spcPct val="20000"/>
        </a:spcBef>
        <a:spcAft>
          <a:spcPct val="0"/>
        </a:spcAft>
        <a:buChar char="»"/>
        <a:defRPr sz="1900">
          <a:solidFill>
            <a:srgbClr val="4D4D4D"/>
          </a:solidFill>
          <a:latin typeface="+mn-lt"/>
        </a:defRPr>
      </a:lvl7pPr>
      <a:lvl8pPr marL="4081882" indent="-272125" algn="l" rtl="0" eaLnBrk="1" fontAlgn="base" hangingPunct="1">
        <a:spcBef>
          <a:spcPct val="20000"/>
        </a:spcBef>
        <a:spcAft>
          <a:spcPct val="0"/>
        </a:spcAft>
        <a:buChar char="»"/>
        <a:defRPr sz="1900">
          <a:solidFill>
            <a:srgbClr val="4D4D4D"/>
          </a:solidFill>
          <a:latin typeface="+mn-lt"/>
        </a:defRPr>
      </a:lvl8pPr>
      <a:lvl9pPr marL="4626132" indent="-272125" algn="l" rtl="0" eaLnBrk="1" fontAlgn="base" hangingPunct="1">
        <a:spcBef>
          <a:spcPct val="20000"/>
        </a:spcBef>
        <a:spcAft>
          <a:spcPct val="0"/>
        </a:spcAft>
        <a:buChar char="»"/>
        <a:defRPr sz="1900">
          <a:solidFill>
            <a:srgbClr val="4D4D4D"/>
          </a:solidFill>
          <a:latin typeface="+mn-lt"/>
        </a:defRPr>
      </a:lvl9pPr>
    </p:bodyStyle>
    <p:otherStyle>
      <a:defPPr>
        <a:defRPr lang="de-DE"/>
      </a:defPPr>
      <a:lvl1pPr marL="0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44251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88502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32753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77004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721254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65505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809756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354007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CD219E5F-3EA6-9924-7DEB-AE4137EFDC9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64939" y="1052980"/>
            <a:ext cx="11521280" cy="51147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Dear Lecturer,</a:t>
            </a: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Thank you for including the information on the following slides in your first class. By doing so, you are making an important contribution to fostering an open, equitable and learning-friendly environment at our University, as well as to strengthening respectful interactions. </a:t>
            </a: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The slides are intended to support the shaping of the course together with students and to provide guidance in addressing potential barriers or incidents.</a:t>
            </a: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Many thanks and best regards,</a:t>
            </a:r>
          </a:p>
          <a:p>
            <a:pPr marL="0" indent="0">
              <a:buNone/>
            </a:pPr>
            <a:r>
              <a:rPr lang="en-GB" i="1" dirty="0">
                <a:latin typeface="Arial" panose="020B0604020202020204" pitchFamily="34" charset="0"/>
                <a:cs typeface="Arial" panose="020B0604020202020204" pitchFamily="34" charset="0"/>
              </a:rPr>
              <a:t>Your Executive Support Unit for Diversity and Gender Equality, on behalf of the Vice President for International Affairs and Diversity, </a:t>
            </a:r>
            <a:br>
              <a:rPr lang="en-GB" i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i="1" dirty="0">
                <a:latin typeface="Arial" panose="020B0604020202020204" pitchFamily="34" charset="0"/>
                <a:cs typeface="Arial" panose="020B0604020202020204" pitchFamily="34" charset="0"/>
              </a:rPr>
              <a:t>Professor Christina Hansen</a:t>
            </a:r>
            <a:endParaRPr lang="en-GB" i="1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9D5A7D80-FEC8-9A57-F720-1D17AA6B2B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Information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Lecturers</a:t>
            </a:r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0BAFADC-512B-0319-917B-DE3282D3A357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defTabSz="685697"/>
            <a:fld id="{8C584D87-7198-4C07-B06D-DAE8C5C29FC7}" type="datetime4">
              <a:rPr lang="de-DE" smtClean="0">
                <a:solidFill>
                  <a:srgbClr val="7F7F7F"/>
                </a:solidFill>
                <a:cs typeface="Arial" charset="0"/>
              </a:rPr>
              <a:pPr defTabSz="685697"/>
              <a:t>22. Januar 2026</a:t>
            </a:fld>
            <a:endParaRPr lang="de-DE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E2997E-A6D0-BD44-F5C1-53E264C3C6B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defTabSz="685697"/>
            <a:r>
              <a:rPr lang="de-DE">
                <a:solidFill>
                  <a:srgbClr val="7F7F7F"/>
                </a:solidFill>
                <a:cs typeface="Arial" charset="0"/>
              </a:rPr>
              <a:t>Universität Passau</a:t>
            </a:r>
            <a:endParaRPr lang="de-DE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3F141EF-BB1E-491C-BDBA-D1CA0C7DEE8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defTabSz="685697"/>
            <a:fld id="{78742581-81B1-425F-B25E-3CD197136A05}" type="slidenum">
              <a:rPr lang="de-DE" smtClean="0">
                <a:solidFill>
                  <a:srgbClr val="7F7F7F"/>
                </a:solidFill>
                <a:cs typeface="Arial" charset="0"/>
              </a:rPr>
              <a:pPr defTabSz="685697"/>
              <a:t>1</a:t>
            </a:fld>
            <a:endParaRPr lang="de-DE" dirty="0">
              <a:solidFill>
                <a:srgbClr val="7F7F7F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52114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5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dirty="0"/>
              <a:t>Lecture or presentation title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sz="2200" dirty="0"/>
              <a:t>Presenter’s name or other information</a:t>
            </a:r>
          </a:p>
          <a:p>
            <a:r>
              <a:rPr lang="en-GB" sz="2200" dirty="0"/>
              <a:t>Date</a:t>
            </a:r>
          </a:p>
        </p:txBody>
      </p:sp>
      <p:pic>
        <p:nvPicPr>
          <p:cNvPr id="10" name="Bildplatzhalter 9"/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615928"/>
            <a:ext cx="12195175" cy="2709071"/>
          </a:xfrm>
        </p:spPr>
      </p:pic>
      <p:grpSp>
        <p:nvGrpSpPr>
          <p:cNvPr id="3" name="Gruppieren 2">
            <a:extLst>
              <a:ext uri="{FF2B5EF4-FFF2-40B4-BE49-F238E27FC236}">
                <a16:creationId xmlns:a16="http://schemas.microsoft.com/office/drawing/2014/main" id="{62AE8FCA-EB50-2787-D437-8751E67CB436}"/>
              </a:ext>
            </a:extLst>
          </p:cNvPr>
          <p:cNvGrpSpPr>
            <a:grpSpLocks noChangeAspect="1"/>
          </p:cNvGrpSpPr>
          <p:nvPr/>
        </p:nvGrpSpPr>
        <p:grpSpPr>
          <a:xfrm>
            <a:off x="9409955" y="2615928"/>
            <a:ext cx="2785221" cy="2709071"/>
            <a:chOff x="7681763" y="1949176"/>
            <a:chExt cx="2088232" cy="3060662"/>
          </a:xfrm>
          <a:solidFill>
            <a:srgbClr val="F29400"/>
          </a:solidFill>
        </p:grpSpPr>
        <p:sp>
          <p:nvSpPr>
            <p:cNvPr id="5" name="Rechteck 4">
              <a:extLst>
                <a:ext uri="{FF2B5EF4-FFF2-40B4-BE49-F238E27FC236}">
                  <a16:creationId xmlns:a16="http://schemas.microsoft.com/office/drawing/2014/main" id="{CF50AB67-CDE1-6408-EE1A-1A596E725E9D}"/>
                </a:ext>
              </a:extLst>
            </p:cNvPr>
            <p:cNvSpPr/>
            <p:nvPr/>
          </p:nvSpPr>
          <p:spPr bwMode="auto">
            <a:xfrm>
              <a:off x="7681763" y="1949176"/>
              <a:ext cx="2088232" cy="3060662"/>
            </a:xfrm>
            <a:prstGeom prst="rect">
              <a:avLst/>
            </a:prstGeom>
            <a:grpFill/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67482" tIns="35091" rIns="67482" bIns="35091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685560" eaLnBrk="0" hangingPunct="0">
                <a:spcBef>
                  <a:spcPct val="20000"/>
                </a:spcBef>
              </a:pPr>
              <a:endParaRPr lang="de-DE" sz="1350">
                <a:solidFill>
                  <a:srgbClr val="000066"/>
                </a:solidFill>
              </a:endParaRPr>
            </a:p>
          </p:txBody>
        </p:sp>
        <p:sp>
          <p:nvSpPr>
            <p:cNvPr id="8" name="Textfeld 7">
              <a:extLst>
                <a:ext uri="{FF2B5EF4-FFF2-40B4-BE49-F238E27FC236}">
                  <a16:creationId xmlns:a16="http://schemas.microsoft.com/office/drawing/2014/main" id="{47EC5C0A-2779-BCCD-C9DA-741E1653CAB3}"/>
                </a:ext>
              </a:extLst>
            </p:cNvPr>
            <p:cNvSpPr txBox="1"/>
            <p:nvPr/>
          </p:nvSpPr>
          <p:spPr>
            <a:xfrm>
              <a:off x="7681763" y="2028817"/>
              <a:ext cx="2088232" cy="552264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600" b="1" dirty="0"/>
                <a:t>Questions </a:t>
              </a:r>
              <a:r>
                <a:rPr lang="de-DE" sz="1600" b="1" dirty="0" err="1"/>
                <a:t>or</a:t>
              </a:r>
              <a:r>
                <a:rPr lang="de-DE" sz="1600" b="1" dirty="0"/>
                <a:t> </a:t>
              </a:r>
              <a:r>
                <a:rPr lang="de-DE" sz="1600" b="1" dirty="0" err="1"/>
                <a:t>Concerns</a:t>
              </a:r>
              <a:r>
                <a:rPr lang="de-DE" sz="1600" b="1" dirty="0"/>
                <a:t>?</a:t>
              </a:r>
            </a:p>
          </p:txBody>
        </p:sp>
        <p:sp>
          <p:nvSpPr>
            <p:cNvPr id="9" name="Textfeld 8">
              <a:extLst>
                <a:ext uri="{FF2B5EF4-FFF2-40B4-BE49-F238E27FC236}">
                  <a16:creationId xmlns:a16="http://schemas.microsoft.com/office/drawing/2014/main" id="{E3284D7D-6387-796A-8B31-583FB852C157}"/>
                </a:ext>
              </a:extLst>
            </p:cNvPr>
            <p:cNvSpPr txBox="1"/>
            <p:nvPr/>
          </p:nvSpPr>
          <p:spPr>
            <a:xfrm>
              <a:off x="7681763" y="4325504"/>
              <a:ext cx="2088232" cy="620133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b="1" dirty="0"/>
                <a:t>Overview of support services at the University of Passau</a:t>
              </a:r>
            </a:p>
          </p:txBody>
        </p:sp>
      </p:grpSp>
      <p:pic>
        <p:nvPicPr>
          <p:cNvPr id="4" name="Grafik 3">
            <a:extLst>
              <a:ext uri="{FF2B5EF4-FFF2-40B4-BE49-F238E27FC236}">
                <a16:creationId xmlns:a16="http://schemas.microsoft.com/office/drawing/2014/main" id="{F3931367-60E3-961E-4192-164E80EEBE4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0178" y="3234651"/>
            <a:ext cx="1244773" cy="1244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81738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EF457A60-DE86-49C9-D0A2-E3A1DD266CB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6947" y="908931"/>
            <a:ext cx="11426227" cy="5617924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GB" dirty="0"/>
              <a:t>We all share responsibility for the success of this course.</a:t>
            </a:r>
          </a:p>
          <a:p>
            <a:pPr>
              <a:lnSpc>
                <a:spcPct val="80000"/>
              </a:lnSpc>
            </a:pPr>
            <a:r>
              <a:rPr lang="en-GB" dirty="0"/>
              <a:t>This course is intended to be a place where:</a:t>
            </a:r>
          </a:p>
          <a:p>
            <a:pPr marL="663074" lvl="2" indent="-306034">
              <a:lnSpc>
                <a:spcPct val="80000"/>
              </a:lnSpc>
              <a:spcBef>
                <a:spcPts val="535"/>
              </a:spcBef>
              <a:spcAft>
                <a:spcPts val="535"/>
              </a:spcAft>
              <a:buFont typeface="Courier New" panose="02070309020205020404" pitchFamily="49" charset="0"/>
              <a:buChar char="o"/>
            </a:pPr>
            <a:r>
              <a:rPr lang="en-GB" sz="2000" dirty="0">
                <a:solidFill>
                  <a:schemeClr val="bg1"/>
                </a:solidFill>
              </a:rPr>
              <a:t>you have room to pursue your own intellectual path and actively help shape academic discussion.</a:t>
            </a:r>
          </a:p>
          <a:p>
            <a:pPr marL="663074" lvl="2" indent="-306034">
              <a:lnSpc>
                <a:spcPct val="80000"/>
              </a:lnSpc>
              <a:spcBef>
                <a:spcPts val="535"/>
              </a:spcBef>
              <a:spcAft>
                <a:spcPts val="535"/>
              </a:spcAft>
              <a:buFont typeface="Courier New" panose="02070309020205020404" pitchFamily="49" charset="0"/>
              <a:buChar char="o"/>
            </a:pPr>
            <a:r>
              <a:rPr lang="en-GB" sz="2000" dirty="0">
                <a:solidFill>
                  <a:schemeClr val="bg1"/>
                </a:solidFill>
              </a:rPr>
              <a:t>discrimination and exclusion are not tolerated.</a:t>
            </a:r>
          </a:p>
          <a:p>
            <a:pPr marL="663074" lvl="2" indent="-306034">
              <a:lnSpc>
                <a:spcPct val="80000"/>
              </a:lnSpc>
              <a:spcBef>
                <a:spcPts val="535"/>
              </a:spcBef>
              <a:spcAft>
                <a:spcPts val="535"/>
              </a:spcAft>
              <a:buFont typeface="Courier New" panose="02070309020205020404" pitchFamily="49" charset="0"/>
              <a:buChar char="o"/>
            </a:pPr>
            <a:r>
              <a:rPr lang="en-GB" sz="2000" dirty="0">
                <a:solidFill>
                  <a:schemeClr val="bg1"/>
                </a:solidFill>
              </a:rPr>
              <a:t>every contribution is valued, and responsibility is shared collectively.</a:t>
            </a:r>
          </a:p>
          <a:p>
            <a:pPr>
              <a:lnSpc>
                <a:spcPct val="80000"/>
              </a:lnSpc>
            </a:pPr>
            <a:r>
              <a:rPr lang="en-GB" dirty="0"/>
              <a:t>The necessary conditions for this are:</a:t>
            </a:r>
          </a:p>
          <a:p>
            <a:pPr marL="663074" lvl="2" indent="-306034">
              <a:lnSpc>
                <a:spcPct val="80000"/>
              </a:lnSpc>
              <a:spcBef>
                <a:spcPts val="535"/>
              </a:spcBef>
              <a:spcAft>
                <a:spcPts val="535"/>
              </a:spcAft>
              <a:buFont typeface="Courier New" panose="02070309020205020404" pitchFamily="49" charset="0"/>
              <a:buChar char="o"/>
            </a:pPr>
            <a:r>
              <a:rPr lang="en-GB" sz="2000" b="1" dirty="0">
                <a:solidFill>
                  <a:schemeClr val="bg1"/>
                </a:solidFill>
              </a:rPr>
              <a:t>Respect</a:t>
            </a:r>
            <a:r>
              <a:rPr lang="en-GB" sz="2000" dirty="0">
                <a:solidFill>
                  <a:schemeClr val="bg1"/>
                </a:solidFill>
              </a:rPr>
              <a:t> – for diverse perspectives.</a:t>
            </a:r>
          </a:p>
          <a:p>
            <a:pPr marL="663074" lvl="2" indent="-306034">
              <a:lnSpc>
                <a:spcPct val="80000"/>
              </a:lnSpc>
              <a:spcBef>
                <a:spcPts val="535"/>
              </a:spcBef>
              <a:spcAft>
                <a:spcPts val="535"/>
              </a:spcAft>
              <a:buFont typeface="Courier New" panose="02070309020205020404" pitchFamily="49" charset="0"/>
              <a:buChar char="o"/>
            </a:pPr>
            <a:r>
              <a:rPr lang="en-GB" sz="2000" b="1" dirty="0">
                <a:solidFill>
                  <a:schemeClr val="bg1"/>
                </a:solidFill>
              </a:rPr>
              <a:t>Openness</a:t>
            </a:r>
            <a:r>
              <a:rPr lang="en-GB" sz="2000" dirty="0">
                <a:solidFill>
                  <a:schemeClr val="bg1"/>
                </a:solidFill>
              </a:rPr>
              <a:t> – to dialogue and a willingness to learn.</a:t>
            </a:r>
          </a:p>
          <a:p>
            <a:pPr marL="663074" lvl="2" indent="-306034">
              <a:lnSpc>
                <a:spcPct val="80000"/>
              </a:lnSpc>
              <a:spcBef>
                <a:spcPts val="535"/>
              </a:spcBef>
              <a:spcAft>
                <a:spcPts val="535"/>
              </a:spcAft>
              <a:buFont typeface="Courier New" panose="02070309020205020404" pitchFamily="49" charset="0"/>
              <a:buChar char="o"/>
            </a:pPr>
            <a:r>
              <a:rPr lang="en-GB" sz="2000" b="1" dirty="0">
                <a:solidFill>
                  <a:schemeClr val="bg1"/>
                </a:solidFill>
              </a:rPr>
              <a:t>Solidarity</a:t>
            </a:r>
            <a:r>
              <a:rPr lang="en-GB" sz="2000" dirty="0">
                <a:solidFill>
                  <a:schemeClr val="bg1"/>
                </a:solidFill>
              </a:rPr>
              <a:t> – through mutual consideration, we create a safe and equitable space for everyone.</a:t>
            </a:r>
          </a:p>
          <a:p>
            <a:pPr marL="263024" lvl="1" indent="-306034">
              <a:lnSpc>
                <a:spcPct val="80000"/>
              </a:lnSpc>
              <a:spcBef>
                <a:spcPts val="535"/>
              </a:spcBef>
              <a:spcAft>
                <a:spcPts val="535"/>
              </a:spcAft>
              <a:buFont typeface="Arial" panose="020B0604020202020204" pitchFamily="34" charset="0"/>
              <a:buChar char="•"/>
            </a:pPr>
            <a:r>
              <a:rPr lang="en-GB" sz="2000" dirty="0"/>
              <a:t>If you have any questions or concerns, please feel free to contact me at any time: </a:t>
            </a:r>
            <a:r>
              <a:rPr lang="en-GB" sz="2000" dirty="0">
                <a:highlight>
                  <a:srgbClr val="FFFF00"/>
                </a:highlight>
              </a:rPr>
              <a:t>Contact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D3AE7236-EBD9-47D5-67E9-4252B668E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Welcome! </a:t>
            </a:r>
            <a:endParaRPr lang="de-DE" dirty="0">
              <a:solidFill>
                <a:srgbClr val="FF0000"/>
              </a:solidFill>
            </a:endParaRP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79111BF-BFEA-3598-6A40-779A44ACD25F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defTabSz="685697"/>
            <a:fld id="{624C1221-C886-46C6-BDD1-4D76A247E78E}" type="datetime4">
              <a:rPr lang="de-DE" smtClean="0">
                <a:solidFill>
                  <a:srgbClr val="7F7F7F"/>
                </a:solidFill>
                <a:cs typeface="Arial" charset="0"/>
              </a:rPr>
              <a:pPr defTabSz="685697"/>
              <a:t>22. Januar 2026</a:t>
            </a:fld>
            <a:endParaRPr lang="de-DE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D2EEDC0-1CF1-A4B9-DAA1-190C750C66B2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defTabSz="685697"/>
            <a:r>
              <a:rPr lang="de-DE">
                <a:solidFill>
                  <a:srgbClr val="7F7F7F"/>
                </a:solidFill>
                <a:cs typeface="Arial" charset="0"/>
              </a:rPr>
              <a:t>Universität Passau</a:t>
            </a:r>
            <a:endParaRPr lang="de-DE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FFD12A3-069F-81AD-527F-62C90340BA2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defTabSz="685697"/>
            <a:fld id="{78742581-81B1-425F-B25E-3CD197136A05}" type="slidenum">
              <a:rPr lang="de-DE" smtClean="0">
                <a:solidFill>
                  <a:srgbClr val="7F7F7F"/>
                </a:solidFill>
                <a:cs typeface="Arial" charset="0"/>
              </a:rPr>
              <a:pPr defTabSz="685697"/>
              <a:t>3</a:t>
            </a:fld>
            <a:endParaRPr lang="de-DE" dirty="0">
              <a:solidFill>
                <a:srgbClr val="7F7F7F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2152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79B814-941A-02E2-D91C-D529C732B8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42DC320-0E05-36BA-7E06-A0A4CCCB2E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993" y="69004"/>
            <a:ext cx="7520303" cy="561552"/>
          </a:xfrm>
        </p:spPr>
        <p:txBody>
          <a:bodyPr>
            <a:normAutofit/>
          </a:bodyPr>
          <a:lstStyle/>
          <a:p>
            <a:r>
              <a:rPr lang="en-US" sz="1800" dirty="0"/>
              <a:t>Guidelines for equal opportunities in our course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A54AF1D-499A-C451-B4E0-2FB3108989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6947" y="1211478"/>
            <a:ext cx="8352928" cy="4717137"/>
          </a:xfrm>
        </p:spPr>
        <p:txBody>
          <a:bodyPr>
            <a:normAutofit fontScale="92500"/>
          </a:bodyPr>
          <a:lstStyle/>
          <a:p>
            <a:r>
              <a:rPr lang="en-US" dirty="0"/>
              <a:t>If you encounter barriers at the University that affect your ability to participate fully in your studies (e.g. health-related issues or caregiving responsibilities), please feel free to contact me or the relevant support services. Such circumstances can be taken into account when </a:t>
            </a:r>
            <a:r>
              <a:rPr lang="en-US" b="1" dirty="0"/>
              <a:t>designing course materials </a:t>
            </a:r>
            <a:r>
              <a:rPr lang="en-US" dirty="0"/>
              <a:t>and </a:t>
            </a:r>
            <a:r>
              <a:rPr lang="en-US" b="1" dirty="0"/>
              <a:t>lessons</a:t>
            </a:r>
            <a:r>
              <a:rPr lang="en-US" dirty="0"/>
              <a:t>.</a:t>
            </a:r>
          </a:p>
          <a:p>
            <a:r>
              <a:rPr lang="en-US" dirty="0"/>
              <a:t>Under certain conditions, you may apply for </a:t>
            </a:r>
            <a:r>
              <a:rPr lang="en-US" b="1" dirty="0"/>
              <a:t>academic adjustments/exam access arrangements</a:t>
            </a:r>
            <a:r>
              <a:rPr lang="en-US" dirty="0"/>
              <a:t>. To do so, please contact the Student Disabilities Officer.</a:t>
            </a:r>
          </a:p>
          <a:p>
            <a:r>
              <a:rPr lang="en-US" dirty="0"/>
              <a:t>If you experience or witness </a:t>
            </a:r>
            <a:r>
              <a:rPr lang="en-US" b="1" dirty="0"/>
              <a:t>discrimination</a:t>
            </a:r>
            <a:r>
              <a:rPr lang="en-US" dirty="0"/>
              <a:t> during the course – whether involving other participants or myself – please feel free to speak to me directly. Alternatively, you may contact one of the other designated support or reporting services available at the University.</a:t>
            </a:r>
          </a:p>
          <a:p>
            <a:r>
              <a:rPr lang="en-US" dirty="0"/>
              <a:t>Please let me know the </a:t>
            </a:r>
            <a:r>
              <a:rPr lang="en-US" b="1" dirty="0"/>
              <a:t>name</a:t>
            </a:r>
            <a:r>
              <a:rPr lang="en-US" dirty="0"/>
              <a:t> and </a:t>
            </a:r>
            <a:r>
              <a:rPr lang="en-US" b="1" dirty="0"/>
              <a:t>pronouns</a:t>
            </a:r>
            <a:r>
              <a:rPr lang="en-US" dirty="0"/>
              <a:t> you would like me to use when addressing you.</a:t>
            </a:r>
          </a:p>
        </p:txBody>
      </p:sp>
      <p:sp>
        <p:nvSpPr>
          <p:cNvPr id="12" name="Datumsplatzhalter 11">
            <a:extLst>
              <a:ext uri="{FF2B5EF4-FFF2-40B4-BE49-F238E27FC236}">
                <a16:creationId xmlns:a16="http://schemas.microsoft.com/office/drawing/2014/main" id="{A2C52B01-D4F5-C6E4-2339-8FEA4E522370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4A06F4DD-7252-4EF1-ADC3-85233FCEC051}" type="datetime4">
              <a:rPr lang="de-DE" smtClean="0"/>
              <a:t>22. Januar 2026</a:t>
            </a:fld>
            <a:endParaRPr lang="de-DE" dirty="0"/>
          </a:p>
        </p:txBody>
      </p:sp>
      <p:sp>
        <p:nvSpPr>
          <p:cNvPr id="13" name="Fußzeilenplatzhalter 12">
            <a:extLst>
              <a:ext uri="{FF2B5EF4-FFF2-40B4-BE49-F238E27FC236}">
                <a16:creationId xmlns:a16="http://schemas.microsoft.com/office/drawing/2014/main" id="{CACFDDEE-6441-EF0F-86CB-4CE61EC9EB24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/>
              <a:t>Universität Passau</a:t>
            </a:r>
            <a:endParaRPr lang="de-DE" dirty="0"/>
          </a:p>
        </p:txBody>
      </p:sp>
      <p:sp>
        <p:nvSpPr>
          <p:cNvPr id="14" name="Foliennummernplatzhalter 13">
            <a:extLst>
              <a:ext uri="{FF2B5EF4-FFF2-40B4-BE49-F238E27FC236}">
                <a16:creationId xmlns:a16="http://schemas.microsoft.com/office/drawing/2014/main" id="{F3EE0077-E974-8442-CDA4-F78CD2CED46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8742581-81B1-425F-B25E-3CD197136A05}" type="slidenum">
              <a:rPr lang="de-DE" smtClean="0"/>
              <a:pPr/>
              <a:t>4</a:t>
            </a:fld>
            <a:endParaRPr lang="de-DE" dirty="0"/>
          </a:p>
        </p:txBody>
      </p:sp>
      <p:grpSp>
        <p:nvGrpSpPr>
          <p:cNvPr id="8" name="Gruppieren 7">
            <a:extLst>
              <a:ext uri="{FF2B5EF4-FFF2-40B4-BE49-F238E27FC236}">
                <a16:creationId xmlns:a16="http://schemas.microsoft.com/office/drawing/2014/main" id="{AB1E0FEC-058E-17AB-5416-0DE737242FC0}"/>
              </a:ext>
            </a:extLst>
          </p:cNvPr>
          <p:cNvGrpSpPr/>
          <p:nvPr/>
        </p:nvGrpSpPr>
        <p:grpSpPr>
          <a:xfrm>
            <a:off x="9304345" y="2152924"/>
            <a:ext cx="2334061" cy="3296392"/>
            <a:chOff x="9304345" y="2152924"/>
            <a:chExt cx="2334061" cy="3296392"/>
          </a:xfrm>
        </p:grpSpPr>
        <p:grpSp>
          <p:nvGrpSpPr>
            <p:cNvPr id="4" name="Gruppieren 3">
              <a:extLst>
                <a:ext uri="{FF2B5EF4-FFF2-40B4-BE49-F238E27FC236}">
                  <a16:creationId xmlns:a16="http://schemas.microsoft.com/office/drawing/2014/main" id="{2CE3C906-66CF-817A-8910-847F1C57A3AE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9304345" y="2152924"/>
              <a:ext cx="2334061" cy="3296392"/>
              <a:chOff x="7681763" y="1950317"/>
              <a:chExt cx="2088232" cy="3027622"/>
            </a:xfrm>
          </p:grpSpPr>
          <p:sp>
            <p:nvSpPr>
              <p:cNvPr id="5" name="Rechteck 4">
                <a:extLst>
                  <a:ext uri="{FF2B5EF4-FFF2-40B4-BE49-F238E27FC236}">
                    <a16:creationId xmlns:a16="http://schemas.microsoft.com/office/drawing/2014/main" id="{765681C2-F9B4-216C-3ADB-120715BE17E0}"/>
                  </a:ext>
                </a:extLst>
              </p:cNvPr>
              <p:cNvSpPr/>
              <p:nvPr/>
            </p:nvSpPr>
            <p:spPr bwMode="auto">
              <a:xfrm>
                <a:off x="7681763" y="1950317"/>
                <a:ext cx="2088232" cy="3027622"/>
              </a:xfrm>
              <a:prstGeom prst="rect">
                <a:avLst/>
              </a:prstGeom>
              <a:noFill/>
              <a:ln w="19050" cap="flat" cmpd="sng" algn="ctr">
                <a:solidFill>
                  <a:srgbClr val="FF7F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67498" tIns="35099" rIns="67498" bIns="35099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697" eaLnBrk="0" hangingPunct="0">
                  <a:spcBef>
                    <a:spcPct val="20000"/>
                  </a:spcBef>
                </a:pPr>
                <a:endParaRPr lang="de-DE" sz="1350">
                  <a:solidFill>
                    <a:schemeClr val="bg1">
                      <a:lumMod val="50000"/>
                    </a:schemeClr>
                  </a:solidFill>
                </a:endParaRPr>
              </a:p>
            </p:txBody>
          </p:sp>
          <p:sp>
            <p:nvSpPr>
              <p:cNvPr id="7" name="Textfeld 6">
                <a:extLst>
                  <a:ext uri="{FF2B5EF4-FFF2-40B4-BE49-F238E27FC236}">
                    <a16:creationId xmlns:a16="http://schemas.microsoft.com/office/drawing/2014/main" id="{A73A276D-754C-D601-9A1B-5C0DCFD53794}"/>
                  </a:ext>
                </a:extLst>
              </p:cNvPr>
              <p:cNvSpPr txBox="1"/>
              <p:nvPr/>
            </p:nvSpPr>
            <p:spPr>
              <a:xfrm>
                <a:off x="7681763" y="2003753"/>
                <a:ext cx="2088232" cy="55325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de-DE" sz="1400" b="1" dirty="0">
                    <a:solidFill>
                      <a:schemeClr val="bg1">
                        <a:lumMod val="50000"/>
                      </a:schemeClr>
                    </a:solidFill>
                  </a:rPr>
                  <a:t>Questions </a:t>
                </a:r>
                <a:r>
                  <a:rPr lang="de-DE" sz="1400" b="1" dirty="0" err="1">
                    <a:solidFill>
                      <a:schemeClr val="bg1">
                        <a:lumMod val="50000"/>
                      </a:schemeClr>
                    </a:solidFill>
                  </a:rPr>
                  <a:t>or</a:t>
                </a:r>
                <a:r>
                  <a:rPr lang="de-DE" sz="1400" b="1" dirty="0">
                    <a:solidFill>
                      <a:schemeClr val="bg1">
                        <a:lumMod val="50000"/>
                      </a:schemeClr>
                    </a:solidFill>
                  </a:rPr>
                  <a:t> </a:t>
                </a:r>
                <a:r>
                  <a:rPr lang="de-DE" sz="1400" b="1" dirty="0" err="1">
                    <a:solidFill>
                      <a:schemeClr val="bg1">
                        <a:lumMod val="50000"/>
                      </a:schemeClr>
                    </a:solidFill>
                  </a:rPr>
                  <a:t>Concerns</a:t>
                </a:r>
                <a:r>
                  <a:rPr lang="de-DE" sz="1400" b="1" dirty="0">
                    <a:solidFill>
                      <a:schemeClr val="bg1">
                        <a:lumMod val="50000"/>
                      </a:schemeClr>
                    </a:solidFill>
                  </a:rPr>
                  <a:t>?</a:t>
                </a:r>
              </a:p>
            </p:txBody>
          </p:sp>
          <p:sp>
            <p:nvSpPr>
              <p:cNvPr id="15" name="Textfeld 14">
                <a:extLst>
                  <a:ext uri="{FF2B5EF4-FFF2-40B4-BE49-F238E27FC236}">
                    <a16:creationId xmlns:a16="http://schemas.microsoft.com/office/drawing/2014/main" id="{EBDAEE5D-9176-E81E-CDDF-93CF418AF455}"/>
                  </a:ext>
                </a:extLst>
              </p:cNvPr>
              <p:cNvSpPr txBox="1"/>
              <p:nvPr/>
            </p:nvSpPr>
            <p:spPr>
              <a:xfrm>
                <a:off x="7681763" y="4143416"/>
                <a:ext cx="2088232" cy="6784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400" dirty="0">
                    <a:solidFill>
                      <a:schemeClr val="bg1">
                        <a:lumMod val="50000"/>
                      </a:schemeClr>
                    </a:solidFill>
                  </a:rPr>
                  <a:t>Overview of support services at the University of Passau</a:t>
                </a:r>
              </a:p>
            </p:txBody>
          </p:sp>
        </p:grpSp>
        <p:pic>
          <p:nvPicPr>
            <p:cNvPr id="16" name="Grafik 15">
              <a:extLst>
                <a:ext uri="{FF2B5EF4-FFF2-40B4-BE49-F238E27FC236}">
                  <a16:creationId xmlns:a16="http://schemas.microsoft.com/office/drawing/2014/main" id="{DFA02A23-D2B9-7797-04C5-3399CD471FD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15291" y="2813961"/>
              <a:ext cx="1512168" cy="151216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45465677"/>
      </p:ext>
    </p:extLst>
  </p:cSld>
  <p:clrMapOvr>
    <a:masterClrMapping/>
  </p:clrMapOvr>
</p:sld>
</file>

<file path=ppt/theme/theme1.xml><?xml version="1.0" encoding="utf-8"?>
<a:theme xmlns:a="http://schemas.openxmlformats.org/drawingml/2006/main" name="Vorlage Uni allgemein">
  <a:themeElements>
    <a:clrScheme name="Universität Passau">
      <a:dk1>
        <a:srgbClr val="7F7F7F"/>
      </a:dk1>
      <a:lt1>
        <a:srgbClr val="FFFFFF"/>
      </a:lt1>
      <a:dk2>
        <a:srgbClr val="4D4D4D"/>
      </a:dk2>
      <a:lt2>
        <a:srgbClr val="E5E5E5"/>
      </a:lt2>
      <a:accent1>
        <a:srgbClr val="F29400"/>
      </a:accent1>
      <a:accent2>
        <a:srgbClr val="E53138"/>
      </a:accent2>
      <a:accent3>
        <a:srgbClr val="006039"/>
      </a:accent3>
      <a:accent4>
        <a:srgbClr val="78D64B"/>
      </a:accent4>
      <a:accent5>
        <a:srgbClr val="702785"/>
      </a:accent5>
      <a:accent6>
        <a:srgbClr val="005AA1"/>
      </a:accent6>
      <a:hlink>
        <a:srgbClr val="F29400"/>
      </a:hlink>
      <a:folHlink>
        <a:srgbClr val="999F9E"/>
      </a:folHlink>
    </a:clrScheme>
    <a:fontScheme name="LehrstuhlInformationsmanagement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DDDDDD"/>
        </a:solidFill>
        <a:ln w="19050" cap="flat" cmpd="sng" algn="ctr">
          <a:solidFill>
            <a:srgbClr val="FF7F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000066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DDDDDD"/>
        </a:solidFill>
        <a:ln w="19050" cap="flat" cmpd="sng" algn="ctr">
          <a:solidFill>
            <a:srgbClr val="FF7F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000066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ehrstuhlInformationsmanagement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hrstuhlInformationsmanagement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hrstuhlInformationsmanagement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hrstuhlInformationsmanagement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hrstuhlInformationsmanagement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hrstuhlInformationsmanagement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hrstuhlInformationsmanagement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hrstuhlInformationsmanagement2 8">
        <a:dk1>
          <a:srgbClr val="4D4D4D"/>
        </a:dk1>
        <a:lt1>
          <a:srgbClr val="FFFFFF"/>
        </a:lt1>
        <a:dk2>
          <a:srgbClr val="000064"/>
        </a:dk2>
        <a:lt2>
          <a:srgbClr val="000000"/>
        </a:lt2>
        <a:accent1>
          <a:srgbClr val="AAB8E6"/>
        </a:accent1>
        <a:accent2>
          <a:srgbClr val="C8001E"/>
        </a:accent2>
        <a:accent3>
          <a:srgbClr val="FFFFFF"/>
        </a:accent3>
        <a:accent4>
          <a:srgbClr val="404040"/>
        </a:accent4>
        <a:accent5>
          <a:srgbClr val="D2D8F0"/>
        </a:accent5>
        <a:accent6>
          <a:srgbClr val="B5001A"/>
        </a:accent6>
        <a:hlink>
          <a:srgbClr val="000066"/>
        </a:hlink>
        <a:folHlink>
          <a:srgbClr val="00006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hrstuhlInformationsmanagement2 9">
        <a:dk1>
          <a:srgbClr val="4D4D4D"/>
        </a:dk1>
        <a:lt1>
          <a:srgbClr val="FFFFFF"/>
        </a:lt1>
        <a:dk2>
          <a:srgbClr val="888D8C"/>
        </a:dk2>
        <a:lt2>
          <a:srgbClr val="000000"/>
        </a:lt2>
        <a:accent1>
          <a:srgbClr val="AAB8E6"/>
        </a:accent1>
        <a:accent2>
          <a:srgbClr val="C8001E"/>
        </a:accent2>
        <a:accent3>
          <a:srgbClr val="FFFFFF"/>
        </a:accent3>
        <a:accent4>
          <a:srgbClr val="404040"/>
        </a:accent4>
        <a:accent5>
          <a:srgbClr val="D2D8F0"/>
        </a:accent5>
        <a:accent6>
          <a:srgbClr val="B5001A"/>
        </a:accent6>
        <a:hlink>
          <a:srgbClr val="000066"/>
        </a:hlink>
        <a:folHlink>
          <a:srgbClr val="00006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hrstuhlInformationsmanagement2 10">
        <a:dk1>
          <a:srgbClr val="4D4D4D"/>
        </a:dk1>
        <a:lt1>
          <a:srgbClr val="FFFFFF"/>
        </a:lt1>
        <a:dk2>
          <a:srgbClr val="888D8C"/>
        </a:dk2>
        <a:lt2>
          <a:srgbClr val="000000"/>
        </a:lt2>
        <a:accent1>
          <a:srgbClr val="FF7F00"/>
        </a:accent1>
        <a:accent2>
          <a:srgbClr val="FF7F00"/>
        </a:accent2>
        <a:accent3>
          <a:srgbClr val="FFFFFF"/>
        </a:accent3>
        <a:accent4>
          <a:srgbClr val="404040"/>
        </a:accent4>
        <a:accent5>
          <a:srgbClr val="FFC0AA"/>
        </a:accent5>
        <a:accent6>
          <a:srgbClr val="E77200"/>
        </a:accent6>
        <a:hlink>
          <a:srgbClr val="4D4D4D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Vorlage_SOBI_16_9_EN" id="{E66AE12A-1A10-4384-9FC7-266F5784F001}" vid="{4A78E2A8-8B0C-44DF-B8AB-BAD6CCE92A8C}"/>
    </a:ext>
  </a:ext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Vorlage_SOBI_16_9_EN</Template>
  <TotalTime>0</TotalTime>
  <Words>425</Words>
  <Application>Microsoft Office PowerPoint</Application>
  <PresentationFormat>Benutzerdefiniert</PresentationFormat>
  <Paragraphs>41</Paragraphs>
  <Slides>4</Slides>
  <Notes>3</Notes>
  <HiddenSlides>1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8" baseType="lpstr">
      <vt:lpstr>Arial</vt:lpstr>
      <vt:lpstr>Calibri</vt:lpstr>
      <vt:lpstr>Courier New</vt:lpstr>
      <vt:lpstr>Vorlage Uni allgemein</vt:lpstr>
      <vt:lpstr>Information for Lecturers</vt:lpstr>
      <vt:lpstr>PowerPoint-Präsentation</vt:lpstr>
      <vt:lpstr>Welcome! </vt:lpstr>
      <vt:lpstr>Guidelines for equal opportunities in our course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Fahn, Regine</dc:creator>
  <cp:lastModifiedBy>Fahn, Regine</cp:lastModifiedBy>
  <cp:revision>3</cp:revision>
  <cp:lastPrinted>2019-11-13T12:46:55Z</cp:lastPrinted>
  <dcterms:created xsi:type="dcterms:W3CDTF">2025-12-02T09:01:13Z</dcterms:created>
  <dcterms:modified xsi:type="dcterms:W3CDTF">2026-01-22T12:03:18Z</dcterms:modified>
</cp:coreProperties>
</file>