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6"/>
  </p:notesMasterIdLst>
  <p:handoutMasterIdLst>
    <p:handoutMasterId r:id="rId7"/>
  </p:handoutMasterIdLst>
  <p:sldIdLst>
    <p:sldId id="278" r:id="rId2"/>
    <p:sldId id="361" r:id="rId3"/>
    <p:sldId id="276" r:id="rId4"/>
    <p:sldId id="277" r:id="rId5"/>
  </p:sldIdLst>
  <p:sldSz cx="9144000" cy="6858000" type="screen4x3"/>
  <p:notesSz cx="9928225" cy="6797675"/>
  <p:defaultTextStyle>
    <a:defPPr>
      <a:defRPr lang="de-DE"/>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480">
          <p15:clr>
            <a:srgbClr val="A4A3A4"/>
          </p15:clr>
        </p15:guide>
        <p15:guide id="2" orient="horz" pos="799">
          <p15:clr>
            <a:srgbClr val="A4A3A4"/>
          </p15:clr>
        </p15:guide>
        <p15:guide id="3" orient="horz" pos="436">
          <p15:clr>
            <a:srgbClr val="A4A3A4"/>
          </p15:clr>
        </p15:guide>
        <p15:guide id="4" orient="horz" pos="2432">
          <p15:clr>
            <a:srgbClr val="A4A3A4"/>
          </p15:clr>
        </p15:guide>
        <p15:guide id="5" orient="horz" pos="3748">
          <p15:clr>
            <a:srgbClr val="A4A3A4"/>
          </p15:clr>
        </p15:guide>
        <p15:guide id="6" orient="horz" pos="1026">
          <p15:clr>
            <a:srgbClr val="A4A3A4"/>
          </p15:clr>
        </p15:guide>
        <p15:guide id="7" orient="horz" pos="3521">
          <p15:clr>
            <a:srgbClr val="A4A3A4"/>
          </p15:clr>
        </p15:guide>
        <p15:guide id="8" pos="567">
          <p15:clr>
            <a:srgbClr val="A4A3A4"/>
          </p15:clr>
        </p15:guide>
        <p15:guide id="9" pos="204">
          <p15:clr>
            <a:srgbClr val="A4A3A4"/>
          </p15:clr>
        </p15:guide>
        <p15:guide id="10" pos="5511">
          <p15:clr>
            <a:srgbClr val="A4A3A4"/>
          </p15:clr>
        </p15:guide>
        <p15:guide id="11" pos="4241">
          <p15:clr>
            <a:srgbClr val="A4A3A4"/>
          </p15:clr>
        </p15:guide>
        <p15:guide id="12" pos="4468">
          <p15:clr>
            <a:srgbClr val="A4A3A4"/>
          </p15:clr>
        </p15:guide>
        <p15:guide id="13" pos="793">
          <p15:clr>
            <a:srgbClr val="A4A3A4"/>
          </p15:clr>
        </p15:guide>
        <p15:guide id="14" pos="2154">
          <p15:clr>
            <a:srgbClr val="A4A3A4"/>
          </p15:clr>
        </p15:guide>
        <p15:guide id="15" pos="1791">
          <p15:clr>
            <a:srgbClr val="A4A3A4"/>
          </p15:clr>
        </p15:guide>
        <p15:guide id="16" pos="3969">
          <p15:clr>
            <a:srgbClr val="A4A3A4"/>
          </p15:clr>
        </p15:guide>
      </p15:sldGuideLst>
    </p:ext>
    <p:ext uri="{2D200454-40CA-4A62-9FC3-DE9A4176ACB9}">
      <p15:notesGuideLst xmlns:p15="http://schemas.microsoft.com/office/powerpoint/2012/main">
        <p15:guide id="1" orient="horz" pos="2141">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999F9E"/>
    <a:srgbClr val="005AA1"/>
    <a:srgbClr val="702785"/>
    <a:srgbClr val="78D64B"/>
    <a:srgbClr val="006039"/>
    <a:srgbClr val="E53138"/>
    <a:srgbClr val="F29400"/>
    <a:srgbClr val="FF99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734" autoAdjust="0"/>
    <p:restoredTop sz="94706" autoAdjust="0"/>
  </p:normalViewPr>
  <p:slideViewPr>
    <p:cSldViewPr showGuides="1">
      <p:cViewPr>
        <p:scale>
          <a:sx n="120" d="100"/>
          <a:sy n="120" d="100"/>
        </p:scale>
        <p:origin x="942" y="-156"/>
      </p:cViewPr>
      <p:guideLst>
        <p:guide orient="horz" pos="1480"/>
        <p:guide orient="horz" pos="799"/>
        <p:guide orient="horz" pos="436"/>
        <p:guide orient="horz" pos="2432"/>
        <p:guide orient="horz" pos="3748"/>
        <p:guide orient="horz" pos="1026"/>
        <p:guide orient="horz" pos="3521"/>
        <p:guide pos="567"/>
        <p:guide pos="204"/>
        <p:guide pos="5511"/>
        <p:guide pos="4241"/>
        <p:guide pos="4468"/>
        <p:guide pos="793"/>
        <p:guide pos="2154"/>
        <p:guide pos="1791"/>
        <p:guide pos="39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40" d="100"/>
          <a:sy n="140" d="100"/>
        </p:scale>
        <p:origin x="-1812" y="-102"/>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7" name="Rectangle 3"/>
          <p:cNvSpPr>
            <a:spLocks noGrp="1" noChangeArrowheads="1"/>
          </p:cNvSpPr>
          <p:nvPr>
            <p:ph type="dt" sz="quarter" idx="1"/>
          </p:nvPr>
        </p:nvSpPr>
        <p:spPr bwMode="auto">
          <a:xfrm>
            <a:off x="5624543"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algn="r" defTabSz="946742">
              <a:defRPr sz="1200">
                <a:latin typeface="Times New Roman"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0"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5624543"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algn="r" defTabSz="946742">
              <a:defRPr sz="1200">
                <a:latin typeface="Times New Roman" pitchFamily="18" charset="0"/>
              </a:defRPr>
            </a:lvl1pPr>
          </a:lstStyle>
          <a:p>
            <a:pPr>
              <a:defRPr/>
            </a:pPr>
            <a:fld id="{A6389E56-B004-46F7-9459-1425C9ED3CA7}" type="slidenum">
              <a:rPr lang="de-DE"/>
              <a:pPr>
                <a:defRPr/>
              </a:pPr>
              <a:t>‹Nr.›</a:t>
            </a:fld>
            <a:endParaRPr lang="de-DE"/>
          </a:p>
        </p:txBody>
      </p:sp>
    </p:spTree>
    <p:extLst>
      <p:ext uri="{BB962C8B-B14F-4D97-AF65-F5344CB8AC3E}">
        <p14:creationId xmlns:p14="http://schemas.microsoft.com/office/powerpoint/2010/main" val="196620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39" name="Rectangle 3"/>
          <p:cNvSpPr>
            <a:spLocks noGrp="1" noChangeArrowheads="1"/>
          </p:cNvSpPr>
          <p:nvPr>
            <p:ph type="dt" idx="1"/>
          </p:nvPr>
        </p:nvSpPr>
        <p:spPr bwMode="auto">
          <a:xfrm>
            <a:off x="5622729"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algn="r" defTabSz="915067">
              <a:defRPr sz="1200">
                <a:latin typeface="Times New Roman" pitchFamily="18"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3268663" y="509588"/>
            <a:ext cx="3397250" cy="2547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92461" y="3228559"/>
            <a:ext cx="7943306" cy="3059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43" name="Rectangle 7"/>
          <p:cNvSpPr>
            <a:spLocks noGrp="1" noChangeArrowheads="1"/>
          </p:cNvSpPr>
          <p:nvPr>
            <p:ph type="sldNum" sz="quarter" idx="5"/>
          </p:nvPr>
        </p:nvSpPr>
        <p:spPr bwMode="auto">
          <a:xfrm>
            <a:off x="5622729"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algn="r" defTabSz="915067">
              <a:defRPr sz="1200">
                <a:latin typeface="Times New Roman" pitchFamily="18" charset="0"/>
              </a:defRPr>
            </a:lvl1pPr>
          </a:lstStyle>
          <a:p>
            <a:pPr>
              <a:defRPr/>
            </a:pPr>
            <a:fld id="{54380608-6676-4749-BFD4-FD75973E965B}" type="slidenum">
              <a:rPr lang="de-DE"/>
              <a:pPr>
                <a:defRPr/>
              </a:pPr>
              <a:t>‹Nr.›</a:t>
            </a:fld>
            <a:endParaRPr lang="de-DE"/>
          </a:p>
        </p:txBody>
      </p:sp>
    </p:spTree>
    <p:extLst>
      <p:ext uri="{BB962C8B-B14F-4D97-AF65-F5344CB8AC3E}">
        <p14:creationId xmlns:p14="http://schemas.microsoft.com/office/powerpoint/2010/main" val="1176609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wiwi.uni-passau.de/"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0" y="2349500"/>
            <a:ext cx="9144000" cy="3240088"/>
          </a:xfrm>
          <a:prstGeom prst="rect">
            <a:avLst/>
          </a:prstGeom>
        </p:spPr>
        <p:txBody>
          <a:bodyPr/>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900113" y="1773238"/>
            <a:ext cx="7848600" cy="576262"/>
          </a:xfrm>
          <a:prstGeom prst="rect">
            <a:avLst/>
          </a:prstGeom>
        </p:spPr>
        <p:txBody>
          <a:bodyPr lIns="0" rIns="0" bIns="108000" anchor="b" anchorCtr="0"/>
          <a:lstStyle>
            <a:lvl1pPr marL="0" indent="0">
              <a:buNone/>
              <a:defRPr sz="28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3707904" y="5589589"/>
            <a:ext cx="5040809" cy="863600"/>
          </a:xfrm>
          <a:prstGeom prst="rect">
            <a:avLst/>
          </a:prstGeom>
        </p:spPr>
        <p:txBody>
          <a:bodyPr tIns="252000"/>
          <a:lstStyle>
            <a:lvl1pPr marL="0" indent="0" algn="r">
              <a:buNone/>
              <a:defRPr sz="2000"/>
            </a:lvl1pPr>
          </a:lstStyle>
          <a:p>
            <a:pPr lvl="0"/>
            <a:r>
              <a:rPr lang="de-DE"/>
              <a:t>Mastertextformat bearbeiten</a:t>
            </a:r>
          </a:p>
        </p:txBody>
      </p:sp>
      <p:pic>
        <p:nvPicPr>
          <p:cNvPr id="6" name="Picture 4" descr="Logo der Wirtschaftswissenschaftlichen Fakultät der Universität Passau">
            <a:hlinkClick r:id="rId2"/>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963289" y="337258"/>
            <a:ext cx="2784785" cy="94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473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0" y="1268414"/>
            <a:ext cx="9144000" cy="2592386"/>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49" y="1268414"/>
            <a:ext cx="8424863" cy="259238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5200"/>
            <a:ext cx="9156700" cy="205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3D4E77D7-0BB5-4B5D-B1D5-EDAC5DF4F0D4}"/>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622309A4-DE26-4787-9F23-E3DC5BD38642}"/>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3495C9EC-DD6D-4409-B722-6D0A983A9954}"/>
              </a:ext>
            </a:extLst>
          </p:cNvPr>
          <p:cNvSpPr>
            <a:spLocks noGrp="1"/>
          </p:cNvSpPr>
          <p:nvPr>
            <p:ph type="ftr" sz="quarter" idx="13"/>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056F7C24-FCDA-4FD0-83EF-278CA8A6FB97}"/>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74786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6300788" y="2840400"/>
            <a:ext cx="2843212"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8" y="28404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3DD6DB6E-D172-4561-B0BF-D260DE85D857}"/>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D09F63D0-A389-4635-B608-8A34B3114700}"/>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2BC5DD19-D17A-444D-8B82-86B3E8C2DF13}"/>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30B55DA1-8534-4DA7-A268-BA3BF7A00F11}"/>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68656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0" y="2844000"/>
            <a:ext cx="2843213"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40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3DDABE58-315D-46B9-A0F5-6537E9417625}"/>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19A49059-AFE7-446B-AA17-FEC74216561C}"/>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312DB829-B62B-450B-A7B6-7E98F3EF15D5}"/>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0898F3B8-349A-4EF7-8713-AF606B348D89}"/>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024999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268413"/>
            <a:ext cx="8424863" cy="4681537"/>
          </a:xfrm>
          <a:prstGeom prst="rect">
            <a:avLst/>
          </a:prstGeom>
        </p:spPr>
        <p:txBody>
          <a:bodyPr l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544CAB09-D6D6-4D52-A361-03949824A0D5}"/>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A593E769-8C3F-4D29-B384-BBCB71F85361}"/>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D0E915DA-17B2-4046-B5B4-E15B8D59D1FB}"/>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A4A86AB4-F52A-4B52-81B6-6D969EDE5DAF}"/>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9436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628775"/>
            <a:ext cx="8424863" cy="3960813"/>
          </a:xfrm>
          <a:prstGeom prst="rect">
            <a:avLst/>
          </a:prstGeom>
        </p:spPr>
        <p:txBody>
          <a:bodyPr lIns="216000" t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885825" y="1268413"/>
            <a:ext cx="7862888"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3" name="Rechteck 12"/>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2"/>
          <p:cNvSpPr>
            <a:spLocks noGrp="1"/>
          </p:cNvSpPr>
          <p:nvPr>
            <p:ph type="body" sz="quarter" idx="17"/>
          </p:nvPr>
        </p:nvSpPr>
        <p:spPr>
          <a:xfrm>
            <a:off x="323850" y="5589588"/>
            <a:ext cx="7862888" cy="360362"/>
          </a:xfrm>
          <a:prstGeom prst="rect">
            <a:avLst/>
          </a:prstGeom>
        </p:spPr>
        <p:txBody>
          <a:bodyPr lIns="90000" tIns="46800" anchor="b" anchorCtr="0">
            <a:normAutofit/>
          </a:bodyPr>
          <a:lstStyle>
            <a:lvl1pPr marL="0" indent="0">
              <a:buNone/>
              <a:defRPr sz="1400"/>
            </a:lvl1pPr>
          </a:lstStyle>
          <a:p>
            <a:pPr lvl="0"/>
            <a:r>
              <a:rPr lang="de-DE"/>
              <a:t>Mastertextformat bearbeiten</a:t>
            </a:r>
          </a:p>
        </p:txBody>
      </p:sp>
      <p:sp>
        <p:nvSpPr>
          <p:cNvPr id="4" name="Titel 3">
            <a:extLst>
              <a:ext uri="{FF2B5EF4-FFF2-40B4-BE49-F238E27FC236}">
                <a16:creationId xmlns:a16="http://schemas.microsoft.com/office/drawing/2014/main" id="{DD77257D-0D54-435C-884A-A323DDBA4A7D}"/>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193D3C47-0576-4F41-94DC-A3797E2B0FEC}"/>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6D9EBFC4-7665-4D0B-9361-A2855017A189}"/>
              </a:ext>
            </a:extLst>
          </p:cNvPr>
          <p:cNvSpPr>
            <a:spLocks noGrp="1"/>
          </p:cNvSpPr>
          <p:nvPr>
            <p:ph type="ftr" sz="quarter" idx="19"/>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718E8EB0-75A4-4A5A-AC48-E042A8469197}"/>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74636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1260000"/>
            <a:ext cx="9144000" cy="468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A5812715-DB33-4847-BFF6-E2BF182D5143}"/>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28A5CA8E-DDA5-48A0-8C53-BB967F48ABB7}"/>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E93853DB-A0D1-4558-B10C-ADC58B29A144}"/>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36173B3C-1D3D-4EF5-AE77-2D804ADB5990}"/>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651246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65C9FC7F-F753-4DB9-B117-600D5A7EAA80}"/>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B273D4A6-5C6B-491D-96AC-E4782CBC61C2}"/>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0D3A56B7-7E13-4AC4-A89E-FE8DAC40D9AD}"/>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C0A30522-3F9E-478D-A3D2-C6FA8180E662}"/>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927953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6300788" y="3625200"/>
            <a:ext cx="2843212"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CFB44B17-42B0-412C-9F09-D7E8C6C01D74}"/>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D5FD4583-AAC4-4D22-AD8D-6074009CDC18}"/>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4BA71F54-5485-4231-AC30-D3C194BA5492}"/>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03E97380-8DDC-486C-B32F-BACB41740160}"/>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37128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95BFFAA0-A110-443E-A2ED-B14BF903C474}"/>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DA020602-6C3E-488E-A7C1-1D95F5036203}"/>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0910D4FE-DD8B-47F0-9D6D-3EAE5C174AFC}"/>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A26C8EB2-7C81-4D8C-B65A-3417605915DC}"/>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053647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288000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DCCD2711-6847-452D-B7AD-F7C92C7C704A}"/>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B85BAF66-2A1D-4180-B908-9401D507F89E}"/>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6DA9664B-DD9E-4AB4-83FB-A79480A5E34C}"/>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297C3EFF-A1CA-46D7-83EA-77DC337A9A3D}"/>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4119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268413"/>
            <a:ext cx="8424863" cy="468153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3F0005BE-D607-4E1F-ABD8-F60DFDD5898F}"/>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7DFA3053-B6BF-438B-8A49-1F7086350B9D}"/>
              </a:ext>
            </a:extLst>
          </p:cNvPr>
          <p:cNvSpPr>
            <a:spLocks noGrp="1"/>
          </p:cNvSpPr>
          <p:nvPr>
            <p:ph type="dt" sz="half" idx="11"/>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F0109B73-5BA4-4D95-87FE-11F97B609CC0}"/>
              </a:ext>
            </a:extLst>
          </p:cNvPr>
          <p:cNvSpPr>
            <a:spLocks noGrp="1"/>
          </p:cNvSpPr>
          <p:nvPr>
            <p:ph type="ftr" sz="quarter" idx="12"/>
          </p:nvPr>
        </p:nvSpPr>
        <p:spPr/>
        <p:txBody>
          <a:bodyPr/>
          <a:lstStyle/>
          <a:p>
            <a:r>
              <a:rPr lang="de-DE"/>
              <a:t>Universität Passau</a:t>
            </a:r>
            <a:endParaRPr lang="de-DE" dirty="0"/>
          </a:p>
        </p:txBody>
      </p:sp>
      <p:sp>
        <p:nvSpPr>
          <p:cNvPr id="7" name="Foliennummernplatzhalter 6">
            <a:extLst>
              <a:ext uri="{FF2B5EF4-FFF2-40B4-BE49-F238E27FC236}">
                <a16:creationId xmlns:a16="http://schemas.microsoft.com/office/drawing/2014/main" id="{91EE2E9B-8ECA-4214-AB73-9519C479EAB8}"/>
              </a:ext>
            </a:extLst>
          </p:cNvPr>
          <p:cNvSpPr>
            <a:spLocks noGrp="1"/>
          </p:cNvSpPr>
          <p:nvPr>
            <p:ph type="sldNum" sz="quarter" idx="13"/>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7774591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2"/>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0" y="1268412"/>
            <a:ext cx="6264000" cy="2322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3"/>
          <p:cNvSpPr>
            <a:spLocks noGrp="1"/>
          </p:cNvSpPr>
          <p:nvPr>
            <p:ph type="body" sz="quarter" idx="17"/>
          </p:nvPr>
        </p:nvSpPr>
        <p:spPr>
          <a:xfrm>
            <a:off x="323575" y="1268412"/>
            <a:ext cx="5940425" cy="2321999"/>
          </a:xfrm>
          <a:prstGeom prst="rect">
            <a:avLst/>
          </a:prstGeom>
        </p:spPr>
        <p:txBody>
          <a:bodyPr lIns="216000" rIns="216000" anchor="ctr" anchorCtr="0">
            <a:normAutofit/>
          </a:bodyPr>
          <a:lstStyle>
            <a:lvl1pPr>
              <a:defRPr sz="2000"/>
            </a:lvl1pPr>
            <a:lvl2pPr>
              <a:defRPr sz="1800"/>
            </a:lvl2pPr>
            <a:lvl3pPr>
              <a:defRPr sz="1600"/>
            </a:lvl3pPr>
          </a:lstStyle>
          <a:p>
            <a:pPr lvl="0"/>
            <a:r>
              <a:rPr lang="de-DE"/>
              <a:t>Mastertextformat bearbeiten</a:t>
            </a:r>
          </a:p>
          <a:p>
            <a:pPr lvl="1"/>
            <a:r>
              <a:rPr lang="de-DE"/>
              <a:t>Zweite Ebene</a:t>
            </a:r>
          </a:p>
          <a:p>
            <a:pPr lvl="2"/>
            <a:r>
              <a:rPr lang="de-DE"/>
              <a:t>Dritte Ebene</a:t>
            </a:r>
          </a:p>
        </p:txBody>
      </p:sp>
      <p:sp>
        <p:nvSpPr>
          <p:cNvPr id="7" name="Titel 6">
            <a:extLst>
              <a:ext uri="{FF2B5EF4-FFF2-40B4-BE49-F238E27FC236}">
                <a16:creationId xmlns:a16="http://schemas.microsoft.com/office/drawing/2014/main" id="{B26EC5F1-966E-40AE-9AC5-D1D074EA5A02}"/>
              </a:ext>
            </a:extLst>
          </p:cNvPr>
          <p:cNvSpPr>
            <a:spLocks noGrp="1"/>
          </p:cNvSpPr>
          <p:nvPr>
            <p:ph type="title"/>
          </p:nvPr>
        </p:nvSpPr>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9C9322EC-DC55-481C-9E86-5AB7CEB3F01A}"/>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0" name="Fußzeilenplatzhalter 9">
            <a:extLst>
              <a:ext uri="{FF2B5EF4-FFF2-40B4-BE49-F238E27FC236}">
                <a16:creationId xmlns:a16="http://schemas.microsoft.com/office/drawing/2014/main" id="{03C165B4-84BA-4D37-A0EA-E51560F473BE}"/>
              </a:ext>
            </a:extLst>
          </p:cNvPr>
          <p:cNvSpPr>
            <a:spLocks noGrp="1"/>
          </p:cNvSpPr>
          <p:nvPr>
            <p:ph type="ftr" sz="quarter" idx="19"/>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00C74B1F-014B-4B18-8A2A-0F0FE29C72F8}"/>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464439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120000"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3060000" y="1268412"/>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4A03F93D-C7F4-4774-BEF1-A4C77F48BCCC}"/>
              </a:ext>
            </a:extLst>
          </p:cNvPr>
          <p:cNvSpPr>
            <a:spLocks noGrp="1"/>
          </p:cNvSpPr>
          <p:nvPr>
            <p:ph type="title"/>
          </p:nvPr>
        </p:nvSpPr>
        <p:spPr/>
        <p:txBody>
          <a:bodyPr/>
          <a:lstStyle/>
          <a:p>
            <a:r>
              <a:rPr lang="de-DE"/>
              <a:t>Mastertitelformat bearbeiten</a:t>
            </a:r>
            <a:endParaRPr lang="en-GB"/>
          </a:p>
        </p:txBody>
      </p:sp>
      <p:sp>
        <p:nvSpPr>
          <p:cNvPr id="7" name="Datumsplatzhalter 6">
            <a:extLst>
              <a:ext uri="{FF2B5EF4-FFF2-40B4-BE49-F238E27FC236}">
                <a16:creationId xmlns:a16="http://schemas.microsoft.com/office/drawing/2014/main" id="{AA8DABF6-1CD9-456C-9A6C-D8BE282A0ED7}"/>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ADE34643-480A-4621-B379-74F8E936D9C0}"/>
              </a:ext>
            </a:extLst>
          </p:cNvPr>
          <p:cNvSpPr>
            <a:spLocks noGrp="1"/>
          </p:cNvSpPr>
          <p:nvPr>
            <p:ph type="ftr" sz="quarter" idx="20"/>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909DCC16-98BD-4394-8F22-790F70177461}"/>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1763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2843213" y="1628775"/>
            <a:ext cx="6300787" cy="3960813"/>
          </a:xfrm>
          <a:prstGeom prst="rect">
            <a:avLst/>
          </a:prstGeom>
          <a:solidFill>
            <a:srgbClr val="DDDDDD"/>
          </a:solidFill>
          <a:ln w="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2843214" y="1628775"/>
            <a:ext cx="5905500" cy="3960813"/>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1"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9" name="Datumsplatzhalter 8">
            <a:extLst>
              <a:ext uri="{FF2B5EF4-FFF2-40B4-BE49-F238E27FC236}">
                <a16:creationId xmlns:a16="http://schemas.microsoft.com/office/drawing/2014/main" id="{C926209B-AA36-4B95-8B4F-181472E84BBA}"/>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9FB2CB58-7B40-4730-A9AF-F71CA678B733}"/>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988625B9-2F47-4B65-8B2F-6FA65C80567F}"/>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
        <p:nvSpPr>
          <p:cNvPr id="4" name="Titel 3">
            <a:extLst>
              <a:ext uri="{FF2B5EF4-FFF2-40B4-BE49-F238E27FC236}">
                <a16:creationId xmlns:a16="http://schemas.microsoft.com/office/drawing/2014/main" id="{03B86CA8-5F51-416A-815D-10F673572E1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922677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0" y="1628775"/>
            <a:ext cx="6300788" cy="3960813"/>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638300"/>
            <a:ext cx="5976342" cy="3960813"/>
          </a:xfrm>
          <a:prstGeom prst="rect">
            <a:avLst/>
          </a:prstGeom>
        </p:spPr>
        <p:txBody>
          <a:bodyPr lIns="216000" r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6336000"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E80E368-E88B-442A-A678-B9B477A7E4A3}"/>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2210DA0E-FB5A-49F4-9625-26B435B80618}"/>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9E16D240-11FD-480B-981E-2A2BA7CBA17D}"/>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310E3A5D-A501-4A08-981E-AAB2486F93BD}"/>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11287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6732588" y="3175200"/>
            <a:ext cx="1367804"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6" name="Rechteck 15"/>
          <p:cNvSpPr/>
          <p:nvPr userDrawn="1"/>
        </p:nvSpPr>
        <p:spPr bwMode="auto">
          <a:xfrm>
            <a:off x="8136000" y="1772816"/>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732588" y="17712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900113" y="1772816"/>
            <a:ext cx="5400675" cy="1368152"/>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6732392" y="316905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6732588" y="45828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4" name="Rechteck 13"/>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32" name="Textplatzhalter 16"/>
          <p:cNvSpPr>
            <a:spLocks noGrp="1"/>
          </p:cNvSpPr>
          <p:nvPr>
            <p:ph type="body" sz="quarter" idx="15"/>
          </p:nvPr>
        </p:nvSpPr>
        <p:spPr>
          <a:xfrm>
            <a:off x="900113" y="3140968"/>
            <a:ext cx="5400675" cy="1440830"/>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895003" y="4593630"/>
            <a:ext cx="5400675" cy="1368152"/>
          </a:xfrm>
          <a:prstGeom prst="rect">
            <a:avLst/>
          </a:prstGeom>
        </p:spPr>
        <p:txBody>
          <a:bodyPr lIns="216000" tIns="216000" r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8" name="Rechteck 37"/>
          <p:cNvSpPr/>
          <p:nvPr userDrawn="1"/>
        </p:nvSpPr>
        <p:spPr bwMode="auto">
          <a:xfrm>
            <a:off x="8136000" y="4581950"/>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5" name="Titel 4">
            <a:extLst>
              <a:ext uri="{FF2B5EF4-FFF2-40B4-BE49-F238E27FC236}">
                <a16:creationId xmlns:a16="http://schemas.microsoft.com/office/drawing/2014/main" id="{DC772C9B-99B7-4DBE-9BA0-A1F901D2420A}"/>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39846CAF-F131-4828-83F0-C62A9E48DB67}"/>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38858E22-DA8D-4A6C-8360-E8155D65C686}"/>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85336962-5B68-474A-84AF-EB2A4D99AC1B}"/>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29004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412"/>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7" name="Rechteck 6"/>
          <p:cNvSpPr/>
          <p:nvPr userDrawn="1"/>
        </p:nvSpPr>
        <p:spPr bwMode="auto">
          <a:xfrm>
            <a:off x="4590000" y="1268413"/>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platzhalter 8"/>
          <p:cNvSpPr>
            <a:spLocks noGrp="1"/>
          </p:cNvSpPr>
          <p:nvPr>
            <p:ph type="body" sz="quarter" idx="13"/>
          </p:nvPr>
        </p:nvSpPr>
        <p:spPr>
          <a:xfrm>
            <a:off x="323850" y="1268413"/>
            <a:ext cx="4230688" cy="4681537"/>
          </a:xfrm>
          <a:prstGeom prst="rect">
            <a:avLst/>
          </a:prstGeom>
        </p:spPr>
        <p:txBody>
          <a:bodyPr lIns="216000" tIns="216000" rIns="21600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4594564" y="1260475"/>
            <a:ext cx="4154149" cy="4681537"/>
          </a:xfrm>
          <a:prstGeom prst="rect">
            <a:avLst/>
          </a:prstGeom>
        </p:spPr>
        <p:txBody>
          <a:bodyPr lIns="216000" tIns="216000" rIns="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itel 2">
            <a:extLst>
              <a:ext uri="{FF2B5EF4-FFF2-40B4-BE49-F238E27FC236}">
                <a16:creationId xmlns:a16="http://schemas.microsoft.com/office/drawing/2014/main" id="{776022BB-F90C-4AB6-BC73-61C01CC0EA9F}"/>
              </a:ext>
            </a:extLst>
          </p:cNvPr>
          <p:cNvSpPr>
            <a:spLocks noGrp="1"/>
          </p:cNvSpPr>
          <p:nvPr>
            <p:ph type="title"/>
          </p:nvPr>
        </p:nvSpPr>
        <p:spPr/>
        <p:txBody>
          <a:bodyPr/>
          <a:lstStyle/>
          <a:p>
            <a:r>
              <a:rPr lang="de-DE"/>
              <a:t>Mastertitelformat bearbeiten</a:t>
            </a:r>
            <a:endParaRPr lang="en-GB"/>
          </a:p>
        </p:txBody>
      </p:sp>
      <p:sp>
        <p:nvSpPr>
          <p:cNvPr id="8" name="Datumsplatzhalter 7">
            <a:extLst>
              <a:ext uri="{FF2B5EF4-FFF2-40B4-BE49-F238E27FC236}">
                <a16:creationId xmlns:a16="http://schemas.microsoft.com/office/drawing/2014/main" id="{0F2F4E0A-3759-4753-83D8-90DC78D3F2FF}"/>
              </a:ext>
            </a:extLst>
          </p:cNvPr>
          <p:cNvSpPr>
            <a:spLocks noGrp="1"/>
          </p:cNvSpPr>
          <p:nvPr>
            <p:ph type="dt" sz="half" idx="15"/>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83AD0E34-58B2-4944-832D-B56AB390AAA3}"/>
              </a:ext>
            </a:extLst>
          </p:cNvPr>
          <p:cNvSpPr>
            <a:spLocks noGrp="1"/>
          </p:cNvSpPr>
          <p:nvPr>
            <p:ph type="ftr" sz="quarter" idx="16"/>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C7798B7E-6007-4C45-A51F-656680E6B449}"/>
              </a:ext>
            </a:extLst>
          </p:cNvPr>
          <p:cNvSpPr>
            <a:spLocks noGrp="1"/>
          </p:cNvSpPr>
          <p:nvPr>
            <p:ph type="sldNum" sz="quarter" idx="17"/>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58380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628774"/>
            <a:ext cx="2843213" cy="2195637"/>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628775"/>
            <a:ext cx="5976938" cy="3960813"/>
          </a:xfrm>
          <a:prstGeom prst="rect">
            <a:avLst/>
          </a:prstGeom>
        </p:spPr>
        <p:txBody>
          <a:bodyPr lIns="216000" tIns="216000" rIns="216000" anchor="ctr" anchorCtr="0">
            <a:normAutofit/>
          </a:bodyPr>
          <a:lstStyle>
            <a:lvl1pPr algn="l">
              <a:spcBef>
                <a:spcPts val="600"/>
              </a:spcBef>
              <a:spcAft>
                <a:spcPts val="600"/>
              </a:spcAft>
              <a:defRPr sz="2000"/>
            </a:lvl1pPr>
            <a:lvl2pPr algn="l">
              <a:spcBef>
                <a:spcPts val="600"/>
              </a:spcBef>
              <a:spcAft>
                <a:spcPts val="600"/>
              </a:spcAft>
              <a:defRPr sz="1800"/>
            </a:lvl2pPr>
            <a:lvl3pPr algn="l">
              <a:spcBef>
                <a:spcPts val="600"/>
              </a:spcBef>
              <a:spcAft>
                <a:spcPts val="600"/>
              </a:spcAft>
              <a:defRPr sz="1600"/>
            </a:lvl3pPr>
            <a:lvl4pPr algn="l">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6300788" y="3860800"/>
            <a:ext cx="2843212" cy="172878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8" name="Rechteck 17"/>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9" name="Textplatzhalter 12"/>
          <p:cNvSpPr>
            <a:spLocks noGrp="1"/>
          </p:cNvSpPr>
          <p:nvPr>
            <p:ph type="body" sz="quarter" idx="15"/>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5" name="Titel 4">
            <a:extLst>
              <a:ext uri="{FF2B5EF4-FFF2-40B4-BE49-F238E27FC236}">
                <a16:creationId xmlns:a16="http://schemas.microsoft.com/office/drawing/2014/main" id="{FF3B10C3-3BD1-48EB-B44D-823C2D016127}"/>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D7C46A1A-40F6-4787-8D81-75DD95E8C0D6}"/>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F52AA8EA-95FD-4517-A516-413CCCACD70F}"/>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3AF511B3-5F90-461E-8A8A-4101201DD88C}"/>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409544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19" name="Rechteck 18"/>
          <p:cNvSpPr/>
          <p:nvPr userDrawn="1"/>
        </p:nvSpPr>
        <p:spPr bwMode="auto">
          <a:xfrm>
            <a:off x="0" y="2840400"/>
            <a:ext cx="2843213" cy="15372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2880000" y="1268413"/>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0581"/>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B1928AE5-7D54-4502-AC6A-ABC6170D6468}"/>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4D8816C0-EC49-40D2-BC1D-9082A6AC6511}"/>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DD255805-4651-4FA8-B556-7F412316CBDF}"/>
              </a:ext>
            </a:extLst>
          </p:cNvPr>
          <p:cNvSpPr>
            <a:spLocks noGrp="1"/>
          </p:cNvSpPr>
          <p:nvPr>
            <p:ph type="ftr" sz="quarter" idx="18"/>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5E7F905F-2250-4BD0-97AB-1246E6E1813C}"/>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8521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6300788" y="2840400"/>
            <a:ext cx="2843212" cy="151216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0" y="1268412"/>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7" y="28404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01B068E6-9063-44B4-B8D1-7A9F609FF767}"/>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05782264-0050-45E8-B238-CFDDE028D400}"/>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DB773AD3-AA2B-4F10-B0C0-A3C76D97C771}"/>
              </a:ext>
            </a:extLst>
          </p:cNvPr>
          <p:cNvSpPr>
            <a:spLocks noGrp="1"/>
          </p:cNvSpPr>
          <p:nvPr>
            <p:ph type="ftr" sz="quarter" idx="18"/>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208D03FA-E45F-431F-85CC-E7ADDE8DB217}"/>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2640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www.wiwi.uni-passau.de/"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3" name="Picture 3" descr="Logo der Wirtschaftswissenschaftlichen Fakultät der Universität Passau">
            <a:hlinkClick r:id="rId23"/>
          </p:cNvPr>
          <p:cNvPicPr>
            <a:picLocks noChangeAspect="1" noChangeArrowheads="1"/>
          </p:cNvPicPr>
          <p:nvPr/>
        </p:nvPicPr>
        <p:blipFill>
          <a:blip r:embed="rId24" cstate="print">
            <a:extLst>
              <a:ext uri="{28A0092B-C50C-407E-A947-70E740481C1C}">
                <a14:useLocalDpi xmlns:a14="http://schemas.microsoft.com/office/drawing/2010/main" val="0"/>
              </a:ext>
            </a:extLst>
          </a:blip>
          <a:stretch>
            <a:fillRect/>
          </a:stretch>
        </p:blipFill>
        <p:spPr bwMode="auto">
          <a:xfrm>
            <a:off x="6948678" y="298407"/>
            <a:ext cx="1805015" cy="614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8"/>
          <p:cNvSpPr>
            <a:spLocks noChangeShapeType="1"/>
          </p:cNvSpPr>
          <p:nvPr/>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Line 2"/>
          <p:cNvSpPr>
            <a:spLocks noChangeShapeType="1"/>
          </p:cNvSpPr>
          <p:nvPr/>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2" name="Fußzeilenplatzhalter 1"/>
          <p:cNvSpPr>
            <a:spLocks noGrp="1"/>
          </p:cNvSpPr>
          <p:nvPr>
            <p:ph type="ftr" sz="quarter" idx="3"/>
          </p:nvPr>
        </p:nvSpPr>
        <p:spPr>
          <a:xfrm>
            <a:off x="2019571" y="6444000"/>
            <a:ext cx="5176859" cy="360000"/>
          </a:xfrm>
          <a:prstGeom prst="rect">
            <a:avLst/>
          </a:prstGeom>
        </p:spPr>
        <p:txBody>
          <a:bodyPr vert="horz" lIns="91440" tIns="45720" rIns="91440" bIns="45720" rtlCol="0" anchor="ctr"/>
          <a:lstStyle>
            <a:lvl1pPr algn="ctr">
              <a:defRPr sz="1200">
                <a:solidFill>
                  <a:schemeClr val="bg2"/>
                </a:solidFill>
              </a:defRPr>
            </a:lvl1pPr>
          </a:lstStyle>
          <a:p>
            <a:r>
              <a:rPr lang="de-DE" dirty="0"/>
              <a:t>Universität Passau</a:t>
            </a:r>
          </a:p>
        </p:txBody>
      </p:sp>
      <p:sp>
        <p:nvSpPr>
          <p:cNvPr id="6" name="Datumsplatzhalter 5"/>
          <p:cNvSpPr>
            <a:spLocks noGrp="1"/>
          </p:cNvSpPr>
          <p:nvPr>
            <p:ph type="dt" sz="half" idx="2"/>
          </p:nvPr>
        </p:nvSpPr>
        <p:spPr>
          <a:xfrm>
            <a:off x="312369" y="6444000"/>
            <a:ext cx="1739351" cy="360000"/>
          </a:xfrm>
          <a:prstGeom prst="rect">
            <a:avLst/>
          </a:prstGeom>
        </p:spPr>
        <p:txBody>
          <a:bodyPr vert="horz" lIns="90000" tIns="45720" rIns="91440" bIns="45720" rtlCol="0" anchor="ctr"/>
          <a:lstStyle>
            <a:lvl1pPr algn="l">
              <a:defRPr sz="1200">
                <a:solidFill>
                  <a:schemeClr val="bg2"/>
                </a:solidFill>
              </a:defRPr>
            </a:lvl1pPr>
          </a:lstStyle>
          <a:p>
            <a:fld id="{165D16B6-A4F2-4863-877F-733479351815}" type="datetime4">
              <a:rPr lang="de-DE" smtClean="0"/>
              <a:pPr/>
              <a:t>2. Dezember 2025</a:t>
            </a:fld>
            <a:endParaRPr lang="de-DE" dirty="0"/>
          </a:p>
        </p:txBody>
      </p:sp>
      <p:sp>
        <p:nvSpPr>
          <p:cNvPr id="7" name="Foliennummernplatzhalter 6"/>
          <p:cNvSpPr>
            <a:spLocks noGrp="1"/>
          </p:cNvSpPr>
          <p:nvPr>
            <p:ph type="sldNum" sz="quarter" idx="4"/>
          </p:nvPr>
        </p:nvSpPr>
        <p:spPr>
          <a:xfrm>
            <a:off x="8208713" y="6444000"/>
            <a:ext cx="540000" cy="360000"/>
          </a:xfrm>
          <a:prstGeom prst="rect">
            <a:avLst/>
          </a:prstGeom>
        </p:spPr>
        <p:txBody>
          <a:bodyPr vert="horz" lIns="91440" tIns="45720" rIns="91440" bIns="45720" rtlCol="0" anchor="ctr"/>
          <a:lstStyle>
            <a:lvl1pPr algn="r">
              <a:defRPr sz="1200">
                <a:solidFill>
                  <a:schemeClr val="bg2"/>
                </a:solidFill>
              </a:defRPr>
            </a:lvl1pPr>
          </a:lstStyle>
          <a:p>
            <a:fld id="{78742581-81B1-425F-B25E-3CD197136A05}" type="slidenum">
              <a:rPr lang="de-DE" smtClean="0"/>
              <a:pPr/>
              <a:t>‹Nr.›</a:t>
            </a:fld>
            <a:endParaRPr lang="de-DE" dirty="0"/>
          </a:p>
        </p:txBody>
      </p:sp>
      <p:sp>
        <p:nvSpPr>
          <p:cNvPr id="9" name="Titelplatzhalter 8"/>
          <p:cNvSpPr>
            <a:spLocks noGrp="1"/>
          </p:cNvSpPr>
          <p:nvPr>
            <p:ph type="title"/>
          </p:nvPr>
        </p:nvSpPr>
        <p:spPr>
          <a:xfrm>
            <a:off x="324000" y="176400"/>
            <a:ext cx="6476400" cy="507600"/>
          </a:xfrm>
          <a:prstGeom prst="rect">
            <a:avLst/>
          </a:prstGeom>
        </p:spPr>
        <p:txBody>
          <a:bodyPr vert="horz" lIns="91440" tIns="45720" rIns="91440" bIns="45720" rtlCol="0" anchor="b" anchorCtr="0">
            <a:normAutofit/>
          </a:bodyPr>
          <a:lstStyle/>
          <a:p>
            <a:r>
              <a:rPr lang="de-DE" dirty="0"/>
              <a:t>Titelmasterformat durch Klicken bearbeiten</a:t>
            </a:r>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6" r:id="rId5"/>
    <p:sldLayoutId id="2147483761" r:id="rId6"/>
    <p:sldLayoutId id="2147483762" r:id="rId7"/>
    <p:sldLayoutId id="2147483745" r:id="rId8"/>
    <p:sldLayoutId id="2147483747" r:id="rId9"/>
    <p:sldLayoutId id="2147483744" r:id="rId10"/>
    <p:sldLayoutId id="2147483749" r:id="rId11"/>
    <p:sldLayoutId id="2147483748" r:id="rId12"/>
    <p:sldLayoutId id="2147483750" r:id="rId13"/>
    <p:sldLayoutId id="2147483752" r:id="rId14"/>
    <p:sldLayoutId id="2147483751" r:id="rId15"/>
    <p:sldLayoutId id="2147483753" r:id="rId16"/>
    <p:sldLayoutId id="2147483760" r:id="rId17"/>
    <p:sldLayoutId id="2147483754" r:id="rId18"/>
    <p:sldLayoutId id="2147483759" r:id="rId19"/>
    <p:sldLayoutId id="2147483756" r:id="rId20"/>
    <p:sldLayoutId id="2147483755" r:id="rId21"/>
  </p:sldLayoutIdLst>
  <p:hf hdr="0"/>
  <p:txStyles>
    <p:titleStyle>
      <a:lvl1pPr algn="l" rtl="0" eaLnBrk="1" fontAlgn="base" hangingPunct="1">
        <a:lnSpc>
          <a:spcPts val="1200"/>
        </a:lnSpc>
        <a:spcBef>
          <a:spcPct val="0"/>
        </a:spcBef>
        <a:spcAft>
          <a:spcPct val="0"/>
        </a:spcAft>
        <a:defRPr sz="2200" b="1" i="1">
          <a:solidFill>
            <a:srgbClr val="7F7F7F"/>
          </a:solidFill>
          <a:latin typeface="+mj-lt"/>
          <a:ea typeface="+mj-ea"/>
          <a:cs typeface="+mj-cs"/>
        </a:defRPr>
      </a:lvl1pPr>
      <a:lvl2pPr algn="l" rtl="0" eaLnBrk="1" fontAlgn="base" hangingPunct="1">
        <a:lnSpc>
          <a:spcPts val="1200"/>
        </a:lnSpc>
        <a:spcBef>
          <a:spcPct val="0"/>
        </a:spcBef>
        <a:spcAft>
          <a:spcPct val="0"/>
        </a:spcAft>
        <a:defRPr sz="2800" b="1">
          <a:solidFill>
            <a:srgbClr val="7F7F7F"/>
          </a:solidFill>
          <a:latin typeface="Arial" charset="0"/>
        </a:defRPr>
      </a:lvl2pPr>
      <a:lvl3pPr algn="l" rtl="0" eaLnBrk="1" fontAlgn="base" hangingPunct="1">
        <a:lnSpc>
          <a:spcPts val="1200"/>
        </a:lnSpc>
        <a:spcBef>
          <a:spcPct val="0"/>
        </a:spcBef>
        <a:spcAft>
          <a:spcPct val="0"/>
        </a:spcAft>
        <a:defRPr sz="2800" b="1">
          <a:solidFill>
            <a:srgbClr val="7F7F7F"/>
          </a:solidFill>
          <a:latin typeface="Arial" charset="0"/>
        </a:defRPr>
      </a:lvl3pPr>
      <a:lvl4pPr algn="l" rtl="0" eaLnBrk="1" fontAlgn="base" hangingPunct="1">
        <a:lnSpc>
          <a:spcPts val="1200"/>
        </a:lnSpc>
        <a:spcBef>
          <a:spcPct val="0"/>
        </a:spcBef>
        <a:spcAft>
          <a:spcPct val="0"/>
        </a:spcAft>
        <a:defRPr sz="2800" b="1">
          <a:solidFill>
            <a:srgbClr val="7F7F7F"/>
          </a:solidFill>
          <a:latin typeface="Arial" charset="0"/>
        </a:defRPr>
      </a:lvl4pPr>
      <a:lvl5pPr algn="l" rtl="0" eaLnBrk="1" fontAlgn="base" hangingPunct="1">
        <a:lnSpc>
          <a:spcPts val="1200"/>
        </a:lnSpc>
        <a:spcBef>
          <a:spcPct val="0"/>
        </a:spcBef>
        <a:spcAft>
          <a:spcPct val="0"/>
        </a:spcAft>
        <a:defRPr sz="2800" b="1">
          <a:solidFill>
            <a:srgbClr val="7F7F7F"/>
          </a:solidFill>
          <a:latin typeface="Arial" charset="0"/>
        </a:defRPr>
      </a:lvl5pPr>
      <a:lvl6pPr marL="457200" algn="l" rtl="0" eaLnBrk="1" fontAlgn="base" hangingPunct="1">
        <a:spcBef>
          <a:spcPct val="0"/>
        </a:spcBef>
        <a:spcAft>
          <a:spcPct val="0"/>
        </a:spcAft>
        <a:defRPr sz="2800">
          <a:solidFill>
            <a:srgbClr val="888D8C"/>
          </a:solidFill>
          <a:latin typeface="Arial" charset="0"/>
        </a:defRPr>
      </a:lvl6pPr>
      <a:lvl7pPr marL="914400" algn="l" rtl="0" eaLnBrk="1" fontAlgn="base" hangingPunct="1">
        <a:spcBef>
          <a:spcPct val="0"/>
        </a:spcBef>
        <a:spcAft>
          <a:spcPct val="0"/>
        </a:spcAft>
        <a:defRPr sz="2800">
          <a:solidFill>
            <a:srgbClr val="888D8C"/>
          </a:solidFill>
          <a:latin typeface="Arial" charset="0"/>
        </a:defRPr>
      </a:lvl7pPr>
      <a:lvl8pPr marL="1371600" algn="l" rtl="0" eaLnBrk="1" fontAlgn="base" hangingPunct="1">
        <a:spcBef>
          <a:spcPct val="0"/>
        </a:spcBef>
        <a:spcAft>
          <a:spcPct val="0"/>
        </a:spcAft>
        <a:defRPr sz="2800">
          <a:solidFill>
            <a:srgbClr val="888D8C"/>
          </a:solidFill>
          <a:latin typeface="Arial" charset="0"/>
        </a:defRPr>
      </a:lvl8pPr>
      <a:lvl9pPr marL="1828800" algn="l" rtl="0" eaLnBrk="1" fontAlgn="base" hangingPunct="1">
        <a:spcBef>
          <a:spcPct val="0"/>
        </a:spcBef>
        <a:spcAft>
          <a:spcPct val="0"/>
        </a:spcAft>
        <a:defRPr sz="2800">
          <a:solidFill>
            <a:srgbClr val="888D8C"/>
          </a:solidFill>
          <a:latin typeface="Arial" charset="0"/>
        </a:defRPr>
      </a:lvl9pPr>
    </p:titleStyle>
    <p:bodyStyle>
      <a:lvl1pPr marL="342900" indent="-342900" algn="l" rtl="0" eaLnBrk="1" fontAlgn="base" hangingPunct="1">
        <a:spcBef>
          <a:spcPct val="20000"/>
        </a:spcBef>
        <a:spcAft>
          <a:spcPct val="0"/>
        </a:spcAft>
        <a:buChar char="•"/>
        <a:defRPr sz="24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000">
          <a:solidFill>
            <a:srgbClr val="4D4D4D"/>
          </a:solidFill>
          <a:latin typeface="+mn-lt"/>
        </a:defRPr>
      </a:lvl2pPr>
      <a:lvl3pPr marL="1143000" indent="-228600" algn="l" rtl="0" eaLnBrk="1" fontAlgn="base" hangingPunct="1">
        <a:spcBef>
          <a:spcPct val="20000"/>
        </a:spcBef>
        <a:spcAft>
          <a:spcPct val="0"/>
        </a:spcAft>
        <a:buChar char="•"/>
        <a:defRPr sz="2400">
          <a:solidFill>
            <a:srgbClr val="4D4D4D"/>
          </a:solidFill>
          <a:latin typeface="+mn-lt"/>
        </a:defRPr>
      </a:lvl3pPr>
      <a:lvl4pPr marL="1600200" indent="-228600" algn="l" rtl="0" eaLnBrk="1" fontAlgn="base" hangingPunct="1">
        <a:spcBef>
          <a:spcPct val="20000"/>
        </a:spcBef>
        <a:spcAft>
          <a:spcPct val="0"/>
        </a:spcAft>
        <a:buChar char="–"/>
        <a:defRPr sz="1600">
          <a:solidFill>
            <a:srgbClr val="4D4D4D"/>
          </a:solidFill>
          <a:latin typeface="+mn-lt"/>
        </a:defRPr>
      </a:lvl4pPr>
      <a:lvl5pPr marL="2057400" indent="-228600" algn="l" rtl="0" eaLnBrk="1" fontAlgn="base" hangingPunct="1">
        <a:spcBef>
          <a:spcPct val="20000"/>
        </a:spcBef>
        <a:spcAft>
          <a:spcPct val="0"/>
        </a:spcAft>
        <a:buChar char="»"/>
        <a:defRPr sz="1600">
          <a:solidFill>
            <a:srgbClr val="4D4D4D"/>
          </a:solidFill>
          <a:latin typeface="+mn-lt"/>
        </a:defRPr>
      </a:lvl5pPr>
      <a:lvl6pPr marL="2514600" indent="-228600" algn="l" rtl="0" eaLnBrk="1" fontAlgn="base" hangingPunct="1">
        <a:spcBef>
          <a:spcPct val="20000"/>
        </a:spcBef>
        <a:spcAft>
          <a:spcPct val="0"/>
        </a:spcAft>
        <a:buChar char="»"/>
        <a:defRPr sz="1600">
          <a:solidFill>
            <a:srgbClr val="4D4D4D"/>
          </a:solidFill>
          <a:latin typeface="+mn-lt"/>
        </a:defRPr>
      </a:lvl6pPr>
      <a:lvl7pPr marL="2971800" indent="-228600" algn="l" rtl="0" eaLnBrk="1" fontAlgn="base" hangingPunct="1">
        <a:spcBef>
          <a:spcPct val="20000"/>
        </a:spcBef>
        <a:spcAft>
          <a:spcPct val="0"/>
        </a:spcAft>
        <a:buChar char="»"/>
        <a:defRPr sz="1600">
          <a:solidFill>
            <a:srgbClr val="4D4D4D"/>
          </a:solidFill>
          <a:latin typeface="+mn-lt"/>
        </a:defRPr>
      </a:lvl7pPr>
      <a:lvl8pPr marL="3429000" indent="-228600" algn="l" rtl="0" eaLnBrk="1" fontAlgn="base" hangingPunct="1">
        <a:spcBef>
          <a:spcPct val="20000"/>
        </a:spcBef>
        <a:spcAft>
          <a:spcPct val="0"/>
        </a:spcAft>
        <a:buChar char="»"/>
        <a:defRPr sz="1600">
          <a:solidFill>
            <a:srgbClr val="4D4D4D"/>
          </a:solidFill>
          <a:latin typeface="+mn-lt"/>
        </a:defRPr>
      </a:lvl8pPr>
      <a:lvl9pPr marL="3886200" indent="-228600" algn="l" rtl="0" eaLnBrk="1" fontAlgn="base" hangingPunct="1">
        <a:spcBef>
          <a:spcPct val="20000"/>
        </a:spcBef>
        <a:spcAft>
          <a:spcPct val="0"/>
        </a:spcAft>
        <a:buChar char="»"/>
        <a:defRPr sz="1600">
          <a:solidFill>
            <a:srgbClr val="4D4D4D"/>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a:xfrm>
            <a:off x="359568" y="1268760"/>
            <a:ext cx="8424863" cy="4896544"/>
          </a:xfrm>
        </p:spPr>
        <p:txBody>
          <a:bodyPr>
            <a:normAutofit/>
          </a:bodyPr>
          <a:lstStyle/>
          <a:p>
            <a:pPr marL="0" indent="0">
              <a:buNone/>
            </a:pPr>
            <a:r>
              <a:rPr lang="de-DE" sz="1900" dirty="0">
                <a:effectLst/>
                <a:latin typeface="Helvetica" pitchFamily="2" charset="0"/>
              </a:rPr>
              <a:t>Sehr geehrte Dozierende, </a:t>
            </a:r>
          </a:p>
          <a:p>
            <a:pPr marL="0" indent="0">
              <a:buNone/>
            </a:pPr>
            <a:r>
              <a:rPr lang="de-DE" sz="1900" dirty="0">
                <a:effectLst/>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sz="1900" dirty="0">
                <a:effectLst/>
                <a:latin typeface="Helvetica" pitchFamily="2" charset="0"/>
              </a:rPr>
              <a:t>Die Folien sollen helfen, Ihre Veranstaltung gemeinsam mit den Studierenden zu gestalten und Hilfestellung für den Umgang mit Barrieren oder Vorfällen zu leisten.</a:t>
            </a:r>
          </a:p>
          <a:p>
            <a:pPr marL="0" indent="0">
              <a:buNone/>
            </a:pPr>
            <a:r>
              <a:rPr lang="de-DE" sz="1900" dirty="0">
                <a:effectLst/>
                <a:latin typeface="Helvetica" pitchFamily="2" charset="0"/>
              </a:rPr>
              <a:t>Herzlichen Dank und viele Grüße</a:t>
            </a:r>
          </a:p>
          <a:p>
            <a:pPr marL="0" indent="0">
              <a:buNone/>
            </a:pPr>
            <a:r>
              <a:rPr lang="de-DE" sz="1900" dirty="0">
                <a:effectLst/>
                <a:latin typeface="Helvetica" pitchFamily="2" charset="0"/>
              </a:rPr>
              <a:t>Ihre Stabsstelle Diversity und Gleichstellung im Namen von</a:t>
            </a:r>
          </a:p>
          <a:p>
            <a:pPr marL="0" indent="0">
              <a:buNone/>
            </a:pPr>
            <a:r>
              <a:rPr lang="de-DE" sz="1900" dirty="0">
                <a:effectLst/>
                <a:latin typeface="Helvetica" pitchFamily="2" charset="0"/>
              </a:rPr>
              <a:t>Vizepräsidentin für Internationales und </a:t>
            </a:r>
            <a:r>
              <a:rPr lang="de-DE" sz="1900" dirty="0" err="1">
                <a:effectLst/>
                <a:latin typeface="Helvetica" pitchFamily="2" charset="0"/>
              </a:rPr>
              <a:t>Diversity</a:t>
            </a:r>
            <a:r>
              <a:rPr lang="de-DE" sz="1900" dirty="0">
                <a:effectLst/>
                <a:latin typeface="Helvetica" pitchFamily="2" charset="0"/>
              </a:rPr>
              <a:t>, Prof. Dr. Christina Hansen</a:t>
            </a:r>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685560"/>
            <a:fld id="{8C584D87-7198-4C07-B06D-DAE8C5C29FC7}"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de-DE" dirty="0"/>
              <a:t>Titel des Vortrags</a:t>
            </a:r>
          </a:p>
        </p:txBody>
      </p:sp>
      <p:sp>
        <p:nvSpPr>
          <p:cNvPr id="4" name="Textplatzhalter 3"/>
          <p:cNvSpPr>
            <a:spLocks noGrp="1"/>
          </p:cNvSpPr>
          <p:nvPr>
            <p:ph type="body" sz="quarter" idx="12"/>
          </p:nvPr>
        </p:nvSpPr>
        <p:spPr/>
        <p:txBody>
          <a:bodyPr/>
          <a:lstStyle/>
          <a:p>
            <a:r>
              <a:rPr lang="de-DE" dirty="0"/>
              <a:t>Name Referent*in oder andere Infos</a:t>
            </a:r>
          </a:p>
          <a:p>
            <a:r>
              <a:rPr lang="de-DE" dirty="0"/>
              <a:t>Datum</a:t>
            </a:r>
          </a:p>
        </p:txBody>
      </p:sp>
      <p:pic>
        <p:nvPicPr>
          <p:cNvPr id="11" name="Bildplatzhalter 10"/>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grpSp>
        <p:nvGrpSpPr>
          <p:cNvPr id="2" name="Gruppieren 1">
            <a:extLst>
              <a:ext uri="{FF2B5EF4-FFF2-40B4-BE49-F238E27FC236}">
                <a16:creationId xmlns:a16="http://schemas.microsoft.com/office/drawing/2014/main" id="{4F448CB4-D872-6DAB-7A3D-E8251B381E48}"/>
              </a:ext>
            </a:extLst>
          </p:cNvPr>
          <p:cNvGrpSpPr/>
          <p:nvPr/>
        </p:nvGrpSpPr>
        <p:grpSpPr>
          <a:xfrm>
            <a:off x="7236296" y="2349499"/>
            <a:ext cx="1914599" cy="3240000"/>
            <a:chOff x="7236296" y="2349499"/>
            <a:chExt cx="1914599" cy="3240000"/>
          </a:xfrm>
        </p:grpSpPr>
        <p:grpSp>
          <p:nvGrpSpPr>
            <p:cNvPr id="5" name="Gruppieren 4">
              <a:extLst>
                <a:ext uri="{FF2B5EF4-FFF2-40B4-BE49-F238E27FC236}">
                  <a16:creationId xmlns:a16="http://schemas.microsoft.com/office/drawing/2014/main" id="{9C54A35F-AE0F-93BF-4048-E447EB3DA6D9}"/>
                </a:ext>
              </a:extLst>
            </p:cNvPr>
            <p:cNvGrpSpPr>
              <a:grpSpLocks noChangeAspect="1"/>
            </p:cNvGrpSpPr>
            <p:nvPr/>
          </p:nvGrpSpPr>
          <p:grpSpPr>
            <a:xfrm>
              <a:off x="7236296" y="2349499"/>
              <a:ext cx="1914599" cy="3240000"/>
              <a:chOff x="7681763" y="1950317"/>
              <a:chExt cx="2088232" cy="3027622"/>
            </a:xfrm>
            <a:solidFill>
              <a:srgbClr val="E58900"/>
            </a:solidFill>
          </p:grpSpPr>
          <p:sp>
            <p:nvSpPr>
              <p:cNvPr id="7" name="Rechteck 6">
                <a:extLst>
                  <a:ext uri="{FF2B5EF4-FFF2-40B4-BE49-F238E27FC236}">
                    <a16:creationId xmlns:a16="http://schemas.microsoft.com/office/drawing/2014/main" id="{C0552232-B01A-009D-0CC1-F3AD3BAF3C2D}"/>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8" name="Textfeld 7">
                <a:extLst>
                  <a:ext uri="{FF2B5EF4-FFF2-40B4-BE49-F238E27FC236}">
                    <a16:creationId xmlns:a16="http://schemas.microsoft.com/office/drawing/2014/main" id="{3F86544E-92A0-6497-766B-F8AD0F5C053E}"/>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9" name="Textfeld 8">
                <a:extLst>
                  <a:ext uri="{FF2B5EF4-FFF2-40B4-BE49-F238E27FC236}">
                    <a16:creationId xmlns:a16="http://schemas.microsoft.com/office/drawing/2014/main" id="{097A5479-6D88-72D5-C1DA-7FC55A88CAF5}"/>
                  </a:ext>
                </a:extLst>
              </p:cNvPr>
              <p:cNvSpPr txBox="1"/>
              <p:nvPr/>
            </p:nvSpPr>
            <p:spPr>
              <a:xfrm>
                <a:off x="7681763" y="4105776"/>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6" name="Grafik 5">
              <a:extLst>
                <a:ext uri="{FF2B5EF4-FFF2-40B4-BE49-F238E27FC236}">
                  <a16:creationId xmlns:a16="http://schemas.microsoft.com/office/drawing/2014/main" id="{0EE7A9A7-BD34-CBAB-ACC7-D454A19D8F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678" y="3184941"/>
              <a:ext cx="1229833" cy="1229833"/>
            </a:xfrm>
            <a:prstGeom prst="rect">
              <a:avLst/>
            </a:prstGeom>
          </p:spPr>
        </p:pic>
      </p:grpSp>
    </p:spTree>
    <p:extLst>
      <p:ext uri="{BB962C8B-B14F-4D97-AF65-F5344CB8AC3E}">
        <p14:creationId xmlns:p14="http://schemas.microsoft.com/office/powerpoint/2010/main" val="3891352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90670" y="908720"/>
            <a:ext cx="8740961" cy="5616624"/>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685560"/>
            <a:fld id="{624C1221-C886-46C6-BDD1-4D76A247E78E}"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35496" y="65903"/>
            <a:ext cx="7518563" cy="561422"/>
          </a:xfrm>
        </p:spPr>
        <p:txBody>
          <a:bodyPr>
            <a:normAutofit/>
          </a:bodyPr>
          <a:lstStyle/>
          <a:p>
            <a:r>
              <a:rPr lang="de-DE" sz="1725" dirty="0"/>
              <a:t>Hinweise zur chancengerechten Gestaltung der Lehrveranstaltung</a:t>
            </a:r>
            <a:endParaRPr lang="de-DE" sz="1725"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12369" y="908720"/>
            <a:ext cx="6304623" cy="5328591"/>
          </a:xfrm>
        </p:spPr>
        <p:txBody>
          <a:bodyPr>
            <a:normAutofit fontScale="92500"/>
          </a:bodyPr>
          <a:lstStyle/>
          <a:p>
            <a:pPr>
              <a:buFont typeface="Arial" panose="020B0604020202020204" pitchFamily="34" charset="0"/>
              <a:buChar char="•"/>
            </a:pPr>
            <a:r>
              <a:rPr lang="de-DE" sz="1800" dirty="0"/>
              <a:t>Wenn Sie an der Universität Barrieren erfahren, die sich auf Ihr erfolgreiches Studium auswirken (z.B. gesundheitliche Beeinträchtigungen oder Care-Aufgaben) sprechen Sie mich oder die zuständigen Fachstellen gerne an. Es ist möglich, bei der </a:t>
            </a:r>
            <a:r>
              <a:rPr lang="de-DE" sz="1800" b="1" dirty="0"/>
              <a:t>Gestaltung von Kursmaterialien </a:t>
            </a:r>
            <a:r>
              <a:rPr lang="de-DE" sz="1800" dirty="0"/>
              <a:t>und </a:t>
            </a:r>
            <a:r>
              <a:rPr lang="de-DE" sz="1800" b="1" dirty="0"/>
              <a:t>Unterricht</a:t>
            </a:r>
            <a:r>
              <a:rPr lang="de-DE" sz="1800" dirty="0"/>
              <a:t> darauf Rücksicht zu nehmen.</a:t>
            </a:r>
          </a:p>
          <a:p>
            <a:pPr>
              <a:buFont typeface="Arial" panose="020B0604020202020204" pitchFamily="34" charset="0"/>
              <a:buChar char="•"/>
            </a:pPr>
            <a:r>
              <a:rPr lang="de-DE" sz="1800" dirty="0"/>
              <a:t>Unter bestimmten Voraussetzungen kann ein </a:t>
            </a:r>
            <a:r>
              <a:rPr lang="de-DE" sz="1800" b="1" dirty="0"/>
              <a:t>Nachteilsausgleich</a:t>
            </a:r>
            <a:r>
              <a:rPr lang="de-DE" sz="1800" dirty="0"/>
              <a:t> für Prüfungen beantragt werden. Wenden Sie sich hierfür bitte an die Beauftragten für Studierende mit Behinderung und chronischer Erkrankung.</a:t>
            </a:r>
          </a:p>
          <a:p>
            <a:pPr>
              <a:buFont typeface="Arial" panose="020B0604020202020204" pitchFamily="34" charset="0"/>
              <a:buChar char="•"/>
            </a:pPr>
            <a:r>
              <a:rPr lang="de-DE" sz="1800" dirty="0"/>
              <a:t>Sollten Sie im Rahmen der Veranstaltung </a:t>
            </a:r>
            <a:r>
              <a:rPr lang="de-DE" sz="1800" b="1" dirty="0"/>
              <a:t>Diskriminierung</a:t>
            </a:r>
            <a:r>
              <a:rPr lang="de-DE" sz="1800" dirty="0"/>
              <a:t> erleben oder beobachten – durch Teilnehmende oder durch mich – sprechen Sie mich </a:t>
            </a:r>
            <a:r>
              <a:rPr lang="de-DE" sz="1800" dirty="0">
                <a:solidFill>
                  <a:schemeClr val="bg2">
                    <a:lumMod val="50000"/>
                  </a:schemeClr>
                </a:solidFill>
              </a:rPr>
              <a:t>bitte direkt an. Alternativ stehen Ihnen weitere </a:t>
            </a:r>
            <a:r>
              <a:rPr lang="de-DE" sz="1800" b="1" dirty="0">
                <a:solidFill>
                  <a:schemeClr val="bg2">
                    <a:lumMod val="50000"/>
                  </a:schemeClr>
                </a:solidFill>
              </a:rPr>
              <a:t>Anlaufstellen</a:t>
            </a:r>
            <a:r>
              <a:rPr lang="de-DE" sz="1800" dirty="0">
                <a:solidFill>
                  <a:schemeClr val="bg2">
                    <a:lumMod val="50000"/>
                  </a:schemeClr>
                </a:solidFill>
              </a:rPr>
              <a:t> zur Verfügung.</a:t>
            </a:r>
          </a:p>
          <a:p>
            <a:pPr>
              <a:buFont typeface="Arial" panose="020B0604020202020204" pitchFamily="34" charset="0"/>
              <a:buChar char="•"/>
            </a:pPr>
            <a:r>
              <a:rPr lang="de-DE" sz="1800" dirty="0">
                <a:solidFill>
                  <a:schemeClr val="bg2">
                    <a:lumMod val="50000"/>
                  </a:schemeClr>
                </a:solidFill>
                <a:sym typeface="Wingdings" panose="05000000000000000000" pitchFamily="2" charset="2"/>
              </a:rPr>
              <a:t>Teilen Sie mir gerne mit, mit welchem </a:t>
            </a:r>
            <a:r>
              <a:rPr lang="de-DE" sz="1800" b="1" dirty="0">
                <a:solidFill>
                  <a:schemeClr val="bg2">
                    <a:lumMod val="50000"/>
                  </a:schemeClr>
                </a:solidFill>
                <a:sym typeface="Wingdings" panose="05000000000000000000" pitchFamily="2" charset="2"/>
              </a:rPr>
              <a:t>Namen</a:t>
            </a:r>
            <a:r>
              <a:rPr lang="de-DE" sz="1800" dirty="0">
                <a:solidFill>
                  <a:schemeClr val="bg2">
                    <a:lumMod val="50000"/>
                  </a:schemeClr>
                </a:solidFill>
                <a:sym typeface="Wingdings" panose="05000000000000000000" pitchFamily="2" charset="2"/>
              </a:rPr>
              <a:t> und welchen </a:t>
            </a:r>
            <a:r>
              <a:rPr lang="de-DE" sz="1800" b="1" dirty="0">
                <a:solidFill>
                  <a:schemeClr val="bg2">
                    <a:lumMod val="50000"/>
                  </a:schemeClr>
                </a:solidFill>
                <a:sym typeface="Wingdings" panose="05000000000000000000" pitchFamily="2" charset="2"/>
              </a:rPr>
              <a:t>Pronomen</a:t>
            </a:r>
            <a:r>
              <a:rPr lang="de-DE" sz="1800" dirty="0">
                <a:solidFill>
                  <a:schemeClr val="bg2">
                    <a:lumMod val="50000"/>
                  </a:schemeClr>
                </a:solidFill>
                <a:sym typeface="Wingdings" panose="05000000000000000000" pitchFamily="2" charset="2"/>
              </a:rPr>
              <a:t> Sie angesprochen werden möchten. </a:t>
            </a:r>
            <a:endParaRPr lang="de-DE" sz="1800" dirty="0">
              <a:solidFill>
                <a:schemeClr val="bg2">
                  <a:lumMod val="50000"/>
                </a:schemeClr>
              </a:solidFill>
            </a:endParaRPr>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6876256" y="1916832"/>
            <a:ext cx="1972241" cy="3384376"/>
            <a:chOff x="7681762" y="1950317"/>
            <a:chExt cx="2088233"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2" y="2085364"/>
              <a:ext cx="2088232" cy="413000"/>
            </a:xfrm>
            <a:prstGeom prst="rect">
              <a:avLst/>
            </a:prstGeom>
            <a:noFill/>
          </p:spPr>
          <p:txBody>
            <a:bodyPr wrap="square" rtlCol="0">
              <a:spAutoFit/>
            </a:bodyPr>
            <a:lstStyle/>
            <a:p>
              <a:pPr algn="ctr"/>
              <a:r>
                <a:rPr lang="de-DE" sz="1200" b="1"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61999"/>
            </a:xfrm>
            <a:prstGeom prst="rect">
              <a:avLst/>
            </a:prstGeom>
            <a:noFill/>
          </p:spPr>
          <p:txBody>
            <a:bodyPr wrap="square" rtlCol="0">
              <a:spAutoFit/>
            </a:bodyPr>
            <a:lstStyle/>
            <a:p>
              <a:pPr algn="ctr"/>
              <a:r>
                <a:rPr lang="de-DE" sz="12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5518" y="2742809"/>
            <a:ext cx="1453715" cy="1453715"/>
          </a:xfrm>
          <a:prstGeom prst="rect">
            <a:avLst/>
          </a:prstGeom>
        </p:spPr>
      </p:pic>
      <p:sp>
        <p:nvSpPr>
          <p:cNvPr id="12" name="Datumsplatzhalter 11">
            <a:extLst>
              <a:ext uri="{FF2B5EF4-FFF2-40B4-BE49-F238E27FC236}">
                <a16:creationId xmlns:a16="http://schemas.microsoft.com/office/drawing/2014/main" id="{A2C52B01-D4F5-C6E4-2339-8FEA4E522370}"/>
              </a:ext>
            </a:extLst>
          </p:cNvPr>
          <p:cNvSpPr>
            <a:spLocks noGrp="1"/>
          </p:cNvSpPr>
          <p:nvPr>
            <p:ph type="dt" sz="half" idx="11"/>
          </p:nvPr>
        </p:nvSpPr>
        <p:spPr/>
        <p:txBody>
          <a:bodyPr/>
          <a:lstStyle/>
          <a:p>
            <a:fld id="{4A06F4DD-7252-4EF1-ADC3-85233FCEC051}" type="datetime4">
              <a:rPr lang="de-DE" smtClean="0"/>
              <a:t>2. Dezember 2025</a:t>
            </a:fld>
            <a:endParaRPr lang="de-DE" dirty="0"/>
          </a:p>
        </p:txBody>
      </p:sp>
      <p:sp>
        <p:nvSpPr>
          <p:cNvPr id="13" name="Fußzeilenplatzhalter 12">
            <a:extLst>
              <a:ext uri="{FF2B5EF4-FFF2-40B4-BE49-F238E27FC236}">
                <a16:creationId xmlns:a16="http://schemas.microsoft.com/office/drawing/2014/main" id="{CACFDDEE-6441-EF0F-86CB-4CE61EC9EB24}"/>
              </a:ext>
            </a:extLst>
          </p:cNvPr>
          <p:cNvSpPr>
            <a:spLocks noGrp="1"/>
          </p:cNvSpPr>
          <p:nvPr>
            <p:ph type="ftr" sz="quarter" idx="12"/>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F3EE0077-E974-8442-CDA4-F78CD2CED466}"/>
              </a:ext>
            </a:extLst>
          </p:cNvPr>
          <p:cNvSpPr>
            <a:spLocks noGrp="1"/>
          </p:cNvSpPr>
          <p:nvPr>
            <p:ph type="sldNum" sz="quarter" idx="13"/>
          </p:nvPr>
        </p:nvSpPr>
        <p:spPr/>
        <p:txBody>
          <a:bodyPr/>
          <a:lstStyle/>
          <a:p>
            <a:fld id="{78742581-81B1-425F-B25E-3CD197136A05}" type="slidenum">
              <a:rPr lang="de-DE" smtClean="0"/>
              <a:pPr/>
              <a:t>4</a:t>
            </a:fld>
            <a:endParaRPr lang="de-DE" dirty="0"/>
          </a:p>
        </p:txBody>
      </p:sp>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006039"/>
      </a:accent3>
      <a:accent4>
        <a:srgbClr val="78D64B"/>
      </a:accent4>
      <a:accent5>
        <a:srgbClr val="702785"/>
      </a:accent5>
      <a:accent6>
        <a:srgbClr val="005AA1"/>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WWF.pptx" id="{FF2EE38F-DA0B-48F3-84CA-26A5A2FCA748}" vid="{96EE94D2-E7B1-40B3-B469-5245398E48AB}"/>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Vorlage_WWF</Template>
  <TotalTime>0</TotalTime>
  <Words>380</Words>
  <Application>Microsoft Office PowerPoint</Application>
  <PresentationFormat>Bildschirmpräsentation (4:3)</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Courier New</vt:lpstr>
      <vt:lpstr>Helvetica</vt:lpstr>
      <vt:lpstr>Times New Roman</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1</cp:revision>
  <cp:lastPrinted>2014-07-28T11:44:42Z</cp:lastPrinted>
  <dcterms:created xsi:type="dcterms:W3CDTF">2025-12-02T09:06:33Z</dcterms:created>
  <dcterms:modified xsi:type="dcterms:W3CDTF">2025-12-02T09:07:28Z</dcterms:modified>
</cp:coreProperties>
</file>