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3.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2" r:id="rId5"/>
    <p:sldId id="263" r:id="rId6"/>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78" y="16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2192000" h="6858000">
                <a:moveTo>
                  <a:pt x="12192000" y="0"/>
                </a:moveTo>
                <a:lnTo>
                  <a:pt x="0" y="0"/>
                </a:lnTo>
                <a:lnTo>
                  <a:pt x="0" y="6858000"/>
                </a:lnTo>
                <a:lnTo>
                  <a:pt x="12192000" y="6858000"/>
                </a:lnTo>
                <a:lnTo>
                  <a:pt x="12192000" y="0"/>
                </a:lnTo>
                <a:close/>
              </a:path>
            </a:pathLst>
          </a:custGeom>
          <a:solidFill>
            <a:srgbClr val="E1E8E7"/>
          </a:solidFill>
        </p:spPr>
        <p:txBody>
          <a:bodyPr wrap="square" lIns="0" tIns="0" rIns="0" bIns="0" rtlCol="0"/>
          <a:lstStyle/>
          <a:p>
            <a:endParaRPr/>
          </a:p>
        </p:txBody>
      </p:sp>
      <p:sp>
        <p:nvSpPr>
          <p:cNvPr id="17" name="bg object 17"/>
          <p:cNvSpPr/>
          <p:nvPr/>
        </p:nvSpPr>
        <p:spPr>
          <a:xfrm>
            <a:off x="2465704" y="1123332"/>
            <a:ext cx="8942705" cy="4820285"/>
          </a:xfrm>
          <a:custGeom>
            <a:avLst/>
            <a:gdLst/>
            <a:ahLst/>
            <a:cxnLst/>
            <a:rect l="l" t="t" r="r" b="b"/>
            <a:pathLst>
              <a:path w="8942705" h="4820285">
                <a:moveTo>
                  <a:pt x="3226406" y="0"/>
                </a:moveTo>
                <a:lnTo>
                  <a:pt x="3121663" y="22"/>
                </a:lnTo>
                <a:lnTo>
                  <a:pt x="3018665" y="661"/>
                </a:lnTo>
                <a:lnTo>
                  <a:pt x="2917556" y="1914"/>
                </a:lnTo>
                <a:lnTo>
                  <a:pt x="2818482" y="3777"/>
                </a:lnTo>
                <a:lnTo>
                  <a:pt x="2721588" y="6246"/>
                </a:lnTo>
                <a:lnTo>
                  <a:pt x="2627018" y="9320"/>
                </a:lnTo>
                <a:lnTo>
                  <a:pt x="2534918" y="12995"/>
                </a:lnTo>
                <a:lnTo>
                  <a:pt x="2445432" y="17267"/>
                </a:lnTo>
                <a:lnTo>
                  <a:pt x="2358705" y="22133"/>
                </a:lnTo>
                <a:lnTo>
                  <a:pt x="2274882" y="27591"/>
                </a:lnTo>
                <a:lnTo>
                  <a:pt x="2194108" y="33637"/>
                </a:lnTo>
                <a:lnTo>
                  <a:pt x="2116528" y="40267"/>
                </a:lnTo>
                <a:lnTo>
                  <a:pt x="2042286" y="47480"/>
                </a:lnTo>
                <a:lnTo>
                  <a:pt x="1984990" y="53822"/>
                </a:lnTo>
                <a:lnTo>
                  <a:pt x="1928439" y="60917"/>
                </a:lnTo>
                <a:lnTo>
                  <a:pt x="1872637" y="68763"/>
                </a:lnTo>
                <a:lnTo>
                  <a:pt x="1817584" y="77358"/>
                </a:lnTo>
                <a:lnTo>
                  <a:pt x="1763285" y="86701"/>
                </a:lnTo>
                <a:lnTo>
                  <a:pt x="1709741" y="96789"/>
                </a:lnTo>
                <a:lnTo>
                  <a:pt x="1656955" y="107621"/>
                </a:lnTo>
                <a:lnTo>
                  <a:pt x="1604930" y="119194"/>
                </a:lnTo>
                <a:lnTo>
                  <a:pt x="1553667" y="131506"/>
                </a:lnTo>
                <a:lnTo>
                  <a:pt x="1503169" y="144556"/>
                </a:lnTo>
                <a:lnTo>
                  <a:pt x="1453440" y="158341"/>
                </a:lnTo>
                <a:lnTo>
                  <a:pt x="1404480" y="172860"/>
                </a:lnTo>
                <a:lnTo>
                  <a:pt x="1356293" y="188111"/>
                </a:lnTo>
                <a:lnTo>
                  <a:pt x="1308881" y="204092"/>
                </a:lnTo>
                <a:lnTo>
                  <a:pt x="1262246" y="220800"/>
                </a:lnTo>
                <a:lnTo>
                  <a:pt x="1216392" y="238235"/>
                </a:lnTo>
                <a:lnTo>
                  <a:pt x="1171320" y="256393"/>
                </a:lnTo>
                <a:lnTo>
                  <a:pt x="1127032" y="275273"/>
                </a:lnTo>
                <a:lnTo>
                  <a:pt x="1083532" y="294874"/>
                </a:lnTo>
                <a:lnTo>
                  <a:pt x="1040822" y="315192"/>
                </a:lnTo>
                <a:lnTo>
                  <a:pt x="998904" y="336227"/>
                </a:lnTo>
                <a:lnTo>
                  <a:pt x="957781" y="357975"/>
                </a:lnTo>
                <a:lnTo>
                  <a:pt x="917455" y="380437"/>
                </a:lnTo>
                <a:lnTo>
                  <a:pt x="877929" y="403608"/>
                </a:lnTo>
                <a:lnTo>
                  <a:pt x="839204" y="427488"/>
                </a:lnTo>
                <a:lnTo>
                  <a:pt x="801285" y="452074"/>
                </a:lnTo>
                <a:lnTo>
                  <a:pt x="764172" y="477365"/>
                </a:lnTo>
                <a:lnTo>
                  <a:pt x="727868" y="503358"/>
                </a:lnTo>
                <a:lnTo>
                  <a:pt x="692377" y="530052"/>
                </a:lnTo>
                <a:lnTo>
                  <a:pt x="657699" y="557444"/>
                </a:lnTo>
                <a:lnTo>
                  <a:pt x="623839" y="585534"/>
                </a:lnTo>
                <a:lnTo>
                  <a:pt x="590798" y="614318"/>
                </a:lnTo>
                <a:lnTo>
                  <a:pt x="558578" y="643795"/>
                </a:lnTo>
                <a:lnTo>
                  <a:pt x="527183" y="673963"/>
                </a:lnTo>
                <a:lnTo>
                  <a:pt x="496614" y="704819"/>
                </a:lnTo>
                <a:lnTo>
                  <a:pt x="466874" y="736363"/>
                </a:lnTo>
                <a:lnTo>
                  <a:pt x="437966" y="768592"/>
                </a:lnTo>
                <a:lnTo>
                  <a:pt x="409891" y="801504"/>
                </a:lnTo>
                <a:lnTo>
                  <a:pt x="382654" y="835097"/>
                </a:lnTo>
                <a:lnTo>
                  <a:pt x="356255" y="869369"/>
                </a:lnTo>
                <a:lnTo>
                  <a:pt x="330697" y="904319"/>
                </a:lnTo>
                <a:lnTo>
                  <a:pt x="305983" y="939944"/>
                </a:lnTo>
                <a:lnTo>
                  <a:pt x="282115" y="976242"/>
                </a:lnTo>
                <a:lnTo>
                  <a:pt x="259096" y="1013212"/>
                </a:lnTo>
                <a:lnTo>
                  <a:pt x="236928" y="1050852"/>
                </a:lnTo>
                <a:lnTo>
                  <a:pt x="215614" y="1089158"/>
                </a:lnTo>
                <a:lnTo>
                  <a:pt x="195156" y="1128131"/>
                </a:lnTo>
                <a:lnTo>
                  <a:pt x="175556" y="1167767"/>
                </a:lnTo>
                <a:lnTo>
                  <a:pt x="156817" y="1208065"/>
                </a:lnTo>
                <a:lnTo>
                  <a:pt x="138942" y="1249023"/>
                </a:lnTo>
                <a:lnTo>
                  <a:pt x="121932" y="1290639"/>
                </a:lnTo>
                <a:lnTo>
                  <a:pt x="105791" y="1332910"/>
                </a:lnTo>
                <a:lnTo>
                  <a:pt x="90521" y="1375835"/>
                </a:lnTo>
                <a:lnTo>
                  <a:pt x="76124" y="1419413"/>
                </a:lnTo>
                <a:lnTo>
                  <a:pt x="62602" y="1463641"/>
                </a:lnTo>
                <a:lnTo>
                  <a:pt x="49959" y="1508516"/>
                </a:lnTo>
                <a:lnTo>
                  <a:pt x="38196" y="1554038"/>
                </a:lnTo>
                <a:lnTo>
                  <a:pt x="27316" y="1600204"/>
                </a:lnTo>
                <a:lnTo>
                  <a:pt x="17322" y="1647013"/>
                </a:lnTo>
                <a:lnTo>
                  <a:pt x="8215" y="1694461"/>
                </a:lnTo>
                <a:lnTo>
                  <a:pt x="0" y="1742549"/>
                </a:lnTo>
                <a:lnTo>
                  <a:pt x="3226" y="1785862"/>
                </a:lnTo>
                <a:lnTo>
                  <a:pt x="6849" y="1828649"/>
                </a:lnTo>
                <a:lnTo>
                  <a:pt x="10884" y="1870919"/>
                </a:lnTo>
                <a:lnTo>
                  <a:pt x="15344" y="1912684"/>
                </a:lnTo>
                <a:lnTo>
                  <a:pt x="20244" y="1953951"/>
                </a:lnTo>
                <a:lnTo>
                  <a:pt x="25597" y="1994732"/>
                </a:lnTo>
                <a:lnTo>
                  <a:pt x="31420" y="2035036"/>
                </a:lnTo>
                <a:lnTo>
                  <a:pt x="37725" y="2074872"/>
                </a:lnTo>
                <a:lnTo>
                  <a:pt x="44527" y="2114251"/>
                </a:lnTo>
                <a:lnTo>
                  <a:pt x="51840" y="2153182"/>
                </a:lnTo>
                <a:lnTo>
                  <a:pt x="59680" y="2191676"/>
                </a:lnTo>
                <a:lnTo>
                  <a:pt x="68059" y="2229741"/>
                </a:lnTo>
                <a:lnTo>
                  <a:pt x="76993" y="2267389"/>
                </a:lnTo>
                <a:lnTo>
                  <a:pt x="86495" y="2304627"/>
                </a:lnTo>
                <a:lnTo>
                  <a:pt x="96581" y="2341468"/>
                </a:lnTo>
                <a:lnTo>
                  <a:pt x="118559" y="2413991"/>
                </a:lnTo>
                <a:lnTo>
                  <a:pt x="143041" y="2485038"/>
                </a:lnTo>
                <a:lnTo>
                  <a:pt x="170142" y="2554687"/>
                </a:lnTo>
                <a:lnTo>
                  <a:pt x="199977" y="2623015"/>
                </a:lnTo>
                <a:lnTo>
                  <a:pt x="232660" y="2690102"/>
                </a:lnTo>
                <a:lnTo>
                  <a:pt x="268307" y="2756026"/>
                </a:lnTo>
                <a:lnTo>
                  <a:pt x="307030" y="2820865"/>
                </a:lnTo>
                <a:lnTo>
                  <a:pt x="348946" y="2884698"/>
                </a:lnTo>
                <a:lnTo>
                  <a:pt x="371137" y="2916262"/>
                </a:lnTo>
                <a:lnTo>
                  <a:pt x="394169" y="2947603"/>
                </a:lnTo>
                <a:lnTo>
                  <a:pt x="418056" y="2978732"/>
                </a:lnTo>
                <a:lnTo>
                  <a:pt x="442813" y="3009659"/>
                </a:lnTo>
                <a:lnTo>
                  <a:pt x="468454" y="3040393"/>
                </a:lnTo>
                <a:lnTo>
                  <a:pt x="494994" y="3070944"/>
                </a:lnTo>
                <a:lnTo>
                  <a:pt x="522446" y="3101322"/>
                </a:lnTo>
                <a:lnTo>
                  <a:pt x="550825" y="3131536"/>
                </a:lnTo>
                <a:lnTo>
                  <a:pt x="580145" y="3161597"/>
                </a:lnTo>
                <a:lnTo>
                  <a:pt x="610422" y="3191514"/>
                </a:lnTo>
                <a:lnTo>
                  <a:pt x="641668" y="3221298"/>
                </a:lnTo>
                <a:lnTo>
                  <a:pt x="673899" y="3250957"/>
                </a:lnTo>
                <a:lnTo>
                  <a:pt x="707128" y="3280502"/>
                </a:lnTo>
                <a:lnTo>
                  <a:pt x="741370" y="3309942"/>
                </a:lnTo>
                <a:lnTo>
                  <a:pt x="776640" y="3339288"/>
                </a:lnTo>
                <a:lnTo>
                  <a:pt x="812951" y="3368549"/>
                </a:lnTo>
                <a:lnTo>
                  <a:pt x="850319" y="3397735"/>
                </a:lnTo>
                <a:lnTo>
                  <a:pt x="888757" y="3426855"/>
                </a:lnTo>
                <a:lnTo>
                  <a:pt x="928279" y="3455920"/>
                </a:lnTo>
                <a:lnTo>
                  <a:pt x="968901" y="3484939"/>
                </a:lnTo>
                <a:lnTo>
                  <a:pt x="1010635" y="3513923"/>
                </a:lnTo>
                <a:lnTo>
                  <a:pt x="1053498" y="3542880"/>
                </a:lnTo>
                <a:lnTo>
                  <a:pt x="1097502" y="3571821"/>
                </a:lnTo>
                <a:lnTo>
                  <a:pt x="1142663" y="3600756"/>
                </a:lnTo>
                <a:lnTo>
                  <a:pt x="1188995" y="3629694"/>
                </a:lnTo>
                <a:lnTo>
                  <a:pt x="1236511" y="3658645"/>
                </a:lnTo>
                <a:lnTo>
                  <a:pt x="1285227" y="3687619"/>
                </a:lnTo>
                <a:lnTo>
                  <a:pt x="1335157" y="3716626"/>
                </a:lnTo>
                <a:lnTo>
                  <a:pt x="1386314" y="3745676"/>
                </a:lnTo>
                <a:lnTo>
                  <a:pt x="1438714" y="3774777"/>
                </a:lnTo>
                <a:lnTo>
                  <a:pt x="1492370" y="3803941"/>
                </a:lnTo>
                <a:lnTo>
                  <a:pt x="1547298" y="3833177"/>
                </a:lnTo>
                <a:lnTo>
                  <a:pt x="1603511" y="3862495"/>
                </a:lnTo>
                <a:lnTo>
                  <a:pt x="1661023" y="3891904"/>
                </a:lnTo>
                <a:lnTo>
                  <a:pt x="1719849" y="3921415"/>
                </a:lnTo>
                <a:lnTo>
                  <a:pt x="1780004" y="3951037"/>
                </a:lnTo>
                <a:lnTo>
                  <a:pt x="1841502" y="3980780"/>
                </a:lnTo>
                <a:lnTo>
                  <a:pt x="1904356" y="4010654"/>
                </a:lnTo>
                <a:lnTo>
                  <a:pt x="1968582" y="4040668"/>
                </a:lnTo>
                <a:lnTo>
                  <a:pt x="2034193" y="4070833"/>
                </a:lnTo>
                <a:lnTo>
                  <a:pt x="2101204" y="4101158"/>
                </a:lnTo>
                <a:lnTo>
                  <a:pt x="2169630" y="4131653"/>
                </a:lnTo>
                <a:lnTo>
                  <a:pt x="2239484" y="4162327"/>
                </a:lnTo>
                <a:lnTo>
                  <a:pt x="2310781" y="4193192"/>
                </a:lnTo>
                <a:lnTo>
                  <a:pt x="2383535" y="4224256"/>
                </a:lnTo>
                <a:lnTo>
                  <a:pt x="2645586" y="4397083"/>
                </a:lnTo>
                <a:lnTo>
                  <a:pt x="2797254" y="4593051"/>
                </a:lnTo>
                <a:lnTo>
                  <a:pt x="2867221" y="4753586"/>
                </a:lnTo>
                <a:lnTo>
                  <a:pt x="2884170" y="4820114"/>
                </a:lnTo>
                <a:lnTo>
                  <a:pt x="2910038" y="4782732"/>
                </a:lnTo>
                <a:lnTo>
                  <a:pt x="2936089" y="4748270"/>
                </a:lnTo>
                <a:lnTo>
                  <a:pt x="2962421" y="4716608"/>
                </a:lnTo>
                <a:lnTo>
                  <a:pt x="2989133" y="4687621"/>
                </a:lnTo>
                <a:lnTo>
                  <a:pt x="3044093" y="4637185"/>
                </a:lnTo>
                <a:lnTo>
                  <a:pt x="3101757" y="4595980"/>
                </a:lnTo>
                <a:lnTo>
                  <a:pt x="3162916" y="4563026"/>
                </a:lnTo>
                <a:lnTo>
                  <a:pt x="3228357" y="4537342"/>
                </a:lnTo>
                <a:lnTo>
                  <a:pt x="3298872" y="4517945"/>
                </a:lnTo>
                <a:lnTo>
                  <a:pt x="3336278" y="4510298"/>
                </a:lnTo>
                <a:lnTo>
                  <a:pt x="3375249" y="4503855"/>
                </a:lnTo>
                <a:lnTo>
                  <a:pt x="3415882" y="4498493"/>
                </a:lnTo>
                <a:lnTo>
                  <a:pt x="3458277" y="4494090"/>
                </a:lnTo>
                <a:lnTo>
                  <a:pt x="3502533" y="4490523"/>
                </a:lnTo>
                <a:lnTo>
                  <a:pt x="3548747" y="4487669"/>
                </a:lnTo>
                <a:lnTo>
                  <a:pt x="3597019" y="4485406"/>
                </a:lnTo>
                <a:lnTo>
                  <a:pt x="3647448" y="4483611"/>
                </a:lnTo>
                <a:lnTo>
                  <a:pt x="3700131" y="4482161"/>
                </a:lnTo>
                <a:lnTo>
                  <a:pt x="3935389" y="4477361"/>
                </a:lnTo>
                <a:lnTo>
                  <a:pt x="4000828" y="4475798"/>
                </a:lnTo>
                <a:lnTo>
                  <a:pt x="4069114" y="4473844"/>
                </a:lnTo>
                <a:lnTo>
                  <a:pt x="4140345" y="4471377"/>
                </a:lnTo>
                <a:lnTo>
                  <a:pt x="4249358" y="4466875"/>
                </a:lnTo>
                <a:lnTo>
                  <a:pt x="4285393" y="4465779"/>
                </a:lnTo>
                <a:lnTo>
                  <a:pt x="4322687" y="4464970"/>
                </a:lnTo>
                <a:lnTo>
                  <a:pt x="4361203" y="4464434"/>
                </a:lnTo>
                <a:lnTo>
                  <a:pt x="4441741" y="4464118"/>
                </a:lnTo>
                <a:lnTo>
                  <a:pt x="4526698" y="4464713"/>
                </a:lnTo>
                <a:lnTo>
                  <a:pt x="4615764" y="4466102"/>
                </a:lnTo>
                <a:lnTo>
                  <a:pt x="4756391" y="4469411"/>
                </a:lnTo>
                <a:lnTo>
                  <a:pt x="5439084" y="4491526"/>
                </a:lnTo>
                <a:lnTo>
                  <a:pt x="5607664" y="4496171"/>
                </a:lnTo>
                <a:lnTo>
                  <a:pt x="5721189" y="4498728"/>
                </a:lnTo>
                <a:lnTo>
                  <a:pt x="5835263" y="4500715"/>
                </a:lnTo>
                <a:lnTo>
                  <a:pt x="5949578" y="4502014"/>
                </a:lnTo>
                <a:lnTo>
                  <a:pt x="6063822" y="4502505"/>
                </a:lnTo>
                <a:lnTo>
                  <a:pt x="6177687" y="4502070"/>
                </a:lnTo>
                <a:lnTo>
                  <a:pt x="6234381" y="4501469"/>
                </a:lnTo>
                <a:lnTo>
                  <a:pt x="6290864" y="4500592"/>
                </a:lnTo>
                <a:lnTo>
                  <a:pt x="6347097" y="4499424"/>
                </a:lnTo>
                <a:lnTo>
                  <a:pt x="6403042" y="4497950"/>
                </a:lnTo>
                <a:lnTo>
                  <a:pt x="6458659" y="4496157"/>
                </a:lnTo>
                <a:lnTo>
                  <a:pt x="6513912" y="4494028"/>
                </a:lnTo>
                <a:lnTo>
                  <a:pt x="6568759" y="4491549"/>
                </a:lnTo>
                <a:lnTo>
                  <a:pt x="6623164" y="4488706"/>
                </a:lnTo>
                <a:lnTo>
                  <a:pt x="6677087" y="4485483"/>
                </a:lnTo>
                <a:lnTo>
                  <a:pt x="6730489" y="4481865"/>
                </a:lnTo>
                <a:lnTo>
                  <a:pt x="6783333" y="4477839"/>
                </a:lnTo>
                <a:lnTo>
                  <a:pt x="6835578" y="4473388"/>
                </a:lnTo>
                <a:lnTo>
                  <a:pt x="6887187" y="4468499"/>
                </a:lnTo>
                <a:lnTo>
                  <a:pt x="6938121" y="4463155"/>
                </a:lnTo>
                <a:lnTo>
                  <a:pt x="6988341" y="4457344"/>
                </a:lnTo>
                <a:lnTo>
                  <a:pt x="7037808" y="4451049"/>
                </a:lnTo>
                <a:lnTo>
                  <a:pt x="7086484" y="4444256"/>
                </a:lnTo>
                <a:lnTo>
                  <a:pt x="7134329" y="4436951"/>
                </a:lnTo>
                <a:lnTo>
                  <a:pt x="7181306" y="4429117"/>
                </a:lnTo>
                <a:lnTo>
                  <a:pt x="7227376" y="4420741"/>
                </a:lnTo>
                <a:lnTo>
                  <a:pt x="7272499" y="4411808"/>
                </a:lnTo>
                <a:lnTo>
                  <a:pt x="7316638" y="4402303"/>
                </a:lnTo>
                <a:lnTo>
                  <a:pt x="7359753" y="4392210"/>
                </a:lnTo>
                <a:lnTo>
                  <a:pt x="7401806" y="4381516"/>
                </a:lnTo>
                <a:lnTo>
                  <a:pt x="7442759" y="4370205"/>
                </a:lnTo>
                <a:lnTo>
                  <a:pt x="7482571" y="4358263"/>
                </a:lnTo>
                <a:lnTo>
                  <a:pt x="7521205" y="4345675"/>
                </a:lnTo>
                <a:lnTo>
                  <a:pt x="7558623" y="4332426"/>
                </a:lnTo>
                <a:lnTo>
                  <a:pt x="7594784" y="4318500"/>
                </a:lnTo>
                <a:lnTo>
                  <a:pt x="7674823" y="4283602"/>
                </a:lnTo>
                <a:lnTo>
                  <a:pt x="7719559" y="4262490"/>
                </a:lnTo>
                <a:lnTo>
                  <a:pt x="7763838" y="4240560"/>
                </a:lnTo>
                <a:lnTo>
                  <a:pt x="7807638" y="4217822"/>
                </a:lnTo>
                <a:lnTo>
                  <a:pt x="7850939" y="4194289"/>
                </a:lnTo>
                <a:lnTo>
                  <a:pt x="7893720" y="4169972"/>
                </a:lnTo>
                <a:lnTo>
                  <a:pt x="7935959" y="4144883"/>
                </a:lnTo>
                <a:lnTo>
                  <a:pt x="7977635" y="4119033"/>
                </a:lnTo>
                <a:lnTo>
                  <a:pt x="8018729" y="4092433"/>
                </a:lnTo>
                <a:lnTo>
                  <a:pt x="8059217" y="4065095"/>
                </a:lnTo>
                <a:lnTo>
                  <a:pt x="8099080" y="4037031"/>
                </a:lnTo>
                <a:lnTo>
                  <a:pt x="8138296" y="4008251"/>
                </a:lnTo>
                <a:lnTo>
                  <a:pt x="8176845" y="3978769"/>
                </a:lnTo>
                <a:lnTo>
                  <a:pt x="8214705" y="3948594"/>
                </a:lnTo>
                <a:lnTo>
                  <a:pt x="8251854" y="3917739"/>
                </a:lnTo>
                <a:lnTo>
                  <a:pt x="8288273" y="3886214"/>
                </a:lnTo>
                <a:lnTo>
                  <a:pt x="8323940" y="3854033"/>
                </a:lnTo>
                <a:lnTo>
                  <a:pt x="8358834" y="3821205"/>
                </a:lnTo>
                <a:lnTo>
                  <a:pt x="8392934" y="3787743"/>
                </a:lnTo>
                <a:lnTo>
                  <a:pt x="8426219" y="3753658"/>
                </a:lnTo>
                <a:lnTo>
                  <a:pt x="8458668" y="3718962"/>
                </a:lnTo>
                <a:lnTo>
                  <a:pt x="8490259" y="3683665"/>
                </a:lnTo>
                <a:lnTo>
                  <a:pt x="8520972" y="3647780"/>
                </a:lnTo>
                <a:lnTo>
                  <a:pt x="8550786" y="3611318"/>
                </a:lnTo>
                <a:lnTo>
                  <a:pt x="8579679" y="3574291"/>
                </a:lnTo>
                <a:lnTo>
                  <a:pt x="8607631" y="3536709"/>
                </a:lnTo>
                <a:lnTo>
                  <a:pt x="8634620" y="3498585"/>
                </a:lnTo>
                <a:lnTo>
                  <a:pt x="8660626" y="3459931"/>
                </a:lnTo>
                <a:lnTo>
                  <a:pt x="8685627" y="3420756"/>
                </a:lnTo>
                <a:lnTo>
                  <a:pt x="8709603" y="3381074"/>
                </a:lnTo>
                <a:lnTo>
                  <a:pt x="8732532" y="3340895"/>
                </a:lnTo>
                <a:lnTo>
                  <a:pt x="8754393" y="3300231"/>
                </a:lnTo>
                <a:lnTo>
                  <a:pt x="8775165" y="3259094"/>
                </a:lnTo>
                <a:lnTo>
                  <a:pt x="8794827" y="3217495"/>
                </a:lnTo>
                <a:lnTo>
                  <a:pt x="8813359" y="3175445"/>
                </a:lnTo>
                <a:lnTo>
                  <a:pt x="8830738" y="3132957"/>
                </a:lnTo>
                <a:lnTo>
                  <a:pt x="8846944" y="3090041"/>
                </a:lnTo>
                <a:lnTo>
                  <a:pt x="8861957" y="3046709"/>
                </a:lnTo>
                <a:lnTo>
                  <a:pt x="8875754" y="3002972"/>
                </a:lnTo>
                <a:lnTo>
                  <a:pt x="8888315" y="2958842"/>
                </a:lnTo>
                <a:lnTo>
                  <a:pt x="8899618" y="2914331"/>
                </a:lnTo>
                <a:lnTo>
                  <a:pt x="8909644" y="2869450"/>
                </a:lnTo>
                <a:lnTo>
                  <a:pt x="8918369" y="2824211"/>
                </a:lnTo>
                <a:lnTo>
                  <a:pt x="8925775" y="2778624"/>
                </a:lnTo>
                <a:lnTo>
                  <a:pt x="8931839" y="2732702"/>
                </a:lnTo>
                <a:lnTo>
                  <a:pt x="8936541" y="2686457"/>
                </a:lnTo>
                <a:lnTo>
                  <a:pt x="8939859" y="2639898"/>
                </a:lnTo>
                <a:lnTo>
                  <a:pt x="8941772" y="2593039"/>
                </a:lnTo>
                <a:lnTo>
                  <a:pt x="8942259" y="2545890"/>
                </a:lnTo>
                <a:lnTo>
                  <a:pt x="8941300" y="2498463"/>
                </a:lnTo>
                <a:lnTo>
                  <a:pt x="8938873" y="2450770"/>
                </a:lnTo>
                <a:lnTo>
                  <a:pt x="8934958" y="2402822"/>
                </a:lnTo>
                <a:lnTo>
                  <a:pt x="8930475" y="2362567"/>
                </a:lnTo>
                <a:lnTo>
                  <a:pt x="8924874" y="2322445"/>
                </a:lnTo>
                <a:lnTo>
                  <a:pt x="8918164" y="2282464"/>
                </a:lnTo>
                <a:lnTo>
                  <a:pt x="8910356" y="2242628"/>
                </a:lnTo>
                <a:lnTo>
                  <a:pt x="8901458" y="2202947"/>
                </a:lnTo>
                <a:lnTo>
                  <a:pt x="8891480" y="2163427"/>
                </a:lnTo>
                <a:lnTo>
                  <a:pt x="8880431" y="2124074"/>
                </a:lnTo>
                <a:lnTo>
                  <a:pt x="8868321" y="2084897"/>
                </a:lnTo>
                <a:lnTo>
                  <a:pt x="8855160" y="2045901"/>
                </a:lnTo>
                <a:lnTo>
                  <a:pt x="8840956" y="2007095"/>
                </a:lnTo>
                <a:lnTo>
                  <a:pt x="8825720" y="1968484"/>
                </a:lnTo>
                <a:lnTo>
                  <a:pt x="8809460" y="1930077"/>
                </a:lnTo>
                <a:lnTo>
                  <a:pt x="8792187" y="1891880"/>
                </a:lnTo>
                <a:lnTo>
                  <a:pt x="8773910" y="1853900"/>
                </a:lnTo>
                <a:lnTo>
                  <a:pt x="8754638" y="1816145"/>
                </a:lnTo>
                <a:lnTo>
                  <a:pt x="8734381" y="1778620"/>
                </a:lnTo>
                <a:lnTo>
                  <a:pt x="8713148" y="1741334"/>
                </a:lnTo>
                <a:lnTo>
                  <a:pt x="8690949" y="1704293"/>
                </a:lnTo>
                <a:lnTo>
                  <a:pt x="8667793" y="1667505"/>
                </a:lnTo>
                <a:lnTo>
                  <a:pt x="8643690" y="1630976"/>
                </a:lnTo>
                <a:lnTo>
                  <a:pt x="8618650" y="1594714"/>
                </a:lnTo>
                <a:lnTo>
                  <a:pt x="8592681" y="1558725"/>
                </a:lnTo>
                <a:lnTo>
                  <a:pt x="8565793" y="1523017"/>
                </a:lnTo>
                <a:lnTo>
                  <a:pt x="8537996" y="1487596"/>
                </a:lnTo>
                <a:lnTo>
                  <a:pt x="8509299" y="1452470"/>
                </a:lnTo>
                <a:lnTo>
                  <a:pt x="8479712" y="1417646"/>
                </a:lnTo>
                <a:lnTo>
                  <a:pt x="8449244" y="1383130"/>
                </a:lnTo>
                <a:lnTo>
                  <a:pt x="8417904" y="1348931"/>
                </a:lnTo>
                <a:lnTo>
                  <a:pt x="8385703" y="1315054"/>
                </a:lnTo>
                <a:lnTo>
                  <a:pt x="8352650" y="1281507"/>
                </a:lnTo>
                <a:lnTo>
                  <a:pt x="8318754" y="1248296"/>
                </a:lnTo>
                <a:lnTo>
                  <a:pt x="8284024" y="1215430"/>
                </a:lnTo>
                <a:lnTo>
                  <a:pt x="8248470" y="1182915"/>
                </a:lnTo>
                <a:lnTo>
                  <a:pt x="8212102" y="1150757"/>
                </a:lnTo>
                <a:lnTo>
                  <a:pt x="8174929" y="1118965"/>
                </a:lnTo>
                <a:lnTo>
                  <a:pt x="8136961" y="1087545"/>
                </a:lnTo>
                <a:lnTo>
                  <a:pt x="8098207" y="1056504"/>
                </a:lnTo>
                <a:lnTo>
                  <a:pt x="8058677" y="1025849"/>
                </a:lnTo>
                <a:lnTo>
                  <a:pt x="8018379" y="995587"/>
                </a:lnTo>
                <a:lnTo>
                  <a:pt x="7977324" y="965726"/>
                </a:lnTo>
                <a:lnTo>
                  <a:pt x="7935521" y="936272"/>
                </a:lnTo>
                <a:lnTo>
                  <a:pt x="7892980" y="907232"/>
                </a:lnTo>
                <a:lnTo>
                  <a:pt x="7849709" y="878613"/>
                </a:lnTo>
                <a:lnTo>
                  <a:pt x="7805720" y="850423"/>
                </a:lnTo>
                <a:lnTo>
                  <a:pt x="7761020" y="822669"/>
                </a:lnTo>
                <a:lnTo>
                  <a:pt x="7715619" y="795357"/>
                </a:lnTo>
                <a:lnTo>
                  <a:pt x="7669528" y="768494"/>
                </a:lnTo>
                <a:lnTo>
                  <a:pt x="7622755" y="742088"/>
                </a:lnTo>
                <a:lnTo>
                  <a:pt x="7575310" y="716146"/>
                </a:lnTo>
                <a:lnTo>
                  <a:pt x="7527203" y="690674"/>
                </a:lnTo>
                <a:lnTo>
                  <a:pt x="7478442" y="665680"/>
                </a:lnTo>
                <a:lnTo>
                  <a:pt x="7429038" y="641171"/>
                </a:lnTo>
                <a:lnTo>
                  <a:pt x="7379000" y="617154"/>
                </a:lnTo>
                <a:lnTo>
                  <a:pt x="7328337" y="593635"/>
                </a:lnTo>
                <a:lnTo>
                  <a:pt x="7277059" y="570622"/>
                </a:lnTo>
                <a:lnTo>
                  <a:pt x="7225175" y="548123"/>
                </a:lnTo>
                <a:lnTo>
                  <a:pt x="7172696" y="526143"/>
                </a:lnTo>
                <a:lnTo>
                  <a:pt x="7119629" y="504690"/>
                </a:lnTo>
                <a:lnTo>
                  <a:pt x="7065986" y="483771"/>
                </a:lnTo>
                <a:lnTo>
                  <a:pt x="7011775" y="463393"/>
                </a:lnTo>
                <a:lnTo>
                  <a:pt x="6957005" y="443563"/>
                </a:lnTo>
                <a:lnTo>
                  <a:pt x="6901688" y="424289"/>
                </a:lnTo>
                <a:lnTo>
                  <a:pt x="6828885" y="400372"/>
                </a:lnTo>
                <a:lnTo>
                  <a:pt x="6791200" y="388688"/>
                </a:lnTo>
                <a:lnTo>
                  <a:pt x="6752683" y="377185"/>
                </a:lnTo>
                <a:lnTo>
                  <a:pt x="6713353" y="365863"/>
                </a:lnTo>
                <a:lnTo>
                  <a:pt x="6673227" y="354723"/>
                </a:lnTo>
                <a:lnTo>
                  <a:pt x="6632323" y="343764"/>
                </a:lnTo>
                <a:lnTo>
                  <a:pt x="6590661" y="332984"/>
                </a:lnTo>
                <a:lnTo>
                  <a:pt x="6548257" y="322385"/>
                </a:lnTo>
                <a:lnTo>
                  <a:pt x="6505130" y="311965"/>
                </a:lnTo>
                <a:lnTo>
                  <a:pt x="6461298" y="301724"/>
                </a:lnTo>
                <a:lnTo>
                  <a:pt x="6416780" y="291661"/>
                </a:lnTo>
                <a:lnTo>
                  <a:pt x="6371593" y="281777"/>
                </a:lnTo>
                <a:lnTo>
                  <a:pt x="6325755" y="272071"/>
                </a:lnTo>
                <a:lnTo>
                  <a:pt x="6279284" y="262543"/>
                </a:lnTo>
                <a:lnTo>
                  <a:pt x="6232200" y="253191"/>
                </a:lnTo>
                <a:lnTo>
                  <a:pt x="6184519" y="244016"/>
                </a:lnTo>
                <a:lnTo>
                  <a:pt x="6136259" y="235018"/>
                </a:lnTo>
                <a:lnTo>
                  <a:pt x="6087440" y="226195"/>
                </a:lnTo>
                <a:lnTo>
                  <a:pt x="6038079" y="217548"/>
                </a:lnTo>
                <a:lnTo>
                  <a:pt x="5988194" y="209076"/>
                </a:lnTo>
                <a:lnTo>
                  <a:pt x="5886925" y="192656"/>
                </a:lnTo>
                <a:lnTo>
                  <a:pt x="5783779" y="176931"/>
                </a:lnTo>
                <a:lnTo>
                  <a:pt x="5678899" y="161899"/>
                </a:lnTo>
                <a:lnTo>
                  <a:pt x="5572432" y="147556"/>
                </a:lnTo>
                <a:lnTo>
                  <a:pt x="5464521" y="133900"/>
                </a:lnTo>
                <a:lnTo>
                  <a:pt x="5355312" y="120927"/>
                </a:lnTo>
                <a:lnTo>
                  <a:pt x="5244950" y="108633"/>
                </a:lnTo>
                <a:lnTo>
                  <a:pt x="5133579" y="97016"/>
                </a:lnTo>
                <a:lnTo>
                  <a:pt x="5021345" y="86073"/>
                </a:lnTo>
                <a:lnTo>
                  <a:pt x="4908392" y="75800"/>
                </a:lnTo>
                <a:lnTo>
                  <a:pt x="4794866" y="66194"/>
                </a:lnTo>
                <a:lnTo>
                  <a:pt x="4680910" y="57253"/>
                </a:lnTo>
                <a:lnTo>
                  <a:pt x="4566671" y="48972"/>
                </a:lnTo>
                <a:lnTo>
                  <a:pt x="4452293" y="41349"/>
                </a:lnTo>
                <a:lnTo>
                  <a:pt x="4337921" y="34381"/>
                </a:lnTo>
                <a:lnTo>
                  <a:pt x="4223700" y="28063"/>
                </a:lnTo>
                <a:lnTo>
                  <a:pt x="4109774" y="22395"/>
                </a:lnTo>
                <a:lnTo>
                  <a:pt x="3996289" y="17371"/>
                </a:lnTo>
                <a:lnTo>
                  <a:pt x="3883390" y="12989"/>
                </a:lnTo>
                <a:lnTo>
                  <a:pt x="3771221" y="9246"/>
                </a:lnTo>
                <a:lnTo>
                  <a:pt x="3659928" y="6138"/>
                </a:lnTo>
                <a:lnTo>
                  <a:pt x="3549654" y="3663"/>
                </a:lnTo>
                <a:lnTo>
                  <a:pt x="3440546" y="1817"/>
                </a:lnTo>
                <a:lnTo>
                  <a:pt x="3332749" y="597"/>
                </a:lnTo>
                <a:lnTo>
                  <a:pt x="3226406" y="0"/>
                </a:lnTo>
                <a:close/>
              </a:path>
            </a:pathLst>
          </a:custGeom>
          <a:solidFill>
            <a:srgbClr val="FFFFFF"/>
          </a:solidFill>
        </p:spPr>
        <p:txBody>
          <a:bodyPr wrap="square" lIns="0" tIns="0" rIns="0" bIns="0" rtlCol="0"/>
          <a:lstStyle/>
          <a:p>
            <a:endParaRPr/>
          </a:p>
        </p:txBody>
      </p:sp>
      <p:sp>
        <p:nvSpPr>
          <p:cNvPr id="18" name="bg object 18"/>
          <p:cNvSpPr/>
          <p:nvPr/>
        </p:nvSpPr>
        <p:spPr>
          <a:xfrm>
            <a:off x="2520188" y="1096089"/>
            <a:ext cx="8942705" cy="4820285"/>
          </a:xfrm>
          <a:custGeom>
            <a:avLst/>
            <a:gdLst/>
            <a:ahLst/>
            <a:cxnLst/>
            <a:rect l="l" t="t" r="r" b="b"/>
            <a:pathLst>
              <a:path w="8942705" h="4820285">
                <a:moveTo>
                  <a:pt x="2884170" y="4820155"/>
                </a:moveTo>
                <a:lnTo>
                  <a:pt x="2910037" y="4782774"/>
                </a:lnTo>
                <a:lnTo>
                  <a:pt x="2936087" y="4748315"/>
                </a:lnTo>
                <a:lnTo>
                  <a:pt x="2962418" y="4716654"/>
                </a:lnTo>
                <a:lnTo>
                  <a:pt x="2989128" y="4687668"/>
                </a:lnTo>
                <a:lnTo>
                  <a:pt x="3044081" y="4637233"/>
                </a:lnTo>
                <a:lnTo>
                  <a:pt x="3101738" y="4596029"/>
                </a:lnTo>
                <a:lnTo>
                  <a:pt x="3162889" y="4563075"/>
                </a:lnTo>
                <a:lnTo>
                  <a:pt x="3228322" y="4537389"/>
                </a:lnTo>
                <a:lnTo>
                  <a:pt x="3298829" y="4517989"/>
                </a:lnTo>
                <a:lnTo>
                  <a:pt x="3336232" y="4510341"/>
                </a:lnTo>
                <a:lnTo>
                  <a:pt x="3375200" y="4503896"/>
                </a:lnTo>
                <a:lnTo>
                  <a:pt x="3415831" y="4498533"/>
                </a:lnTo>
                <a:lnTo>
                  <a:pt x="3458224" y="4494128"/>
                </a:lnTo>
                <a:lnTo>
                  <a:pt x="3502477" y="4490559"/>
                </a:lnTo>
                <a:lnTo>
                  <a:pt x="3548691" y="4487703"/>
                </a:lnTo>
                <a:lnTo>
                  <a:pt x="3596963" y="4485438"/>
                </a:lnTo>
                <a:lnTo>
                  <a:pt x="3647392" y="4483641"/>
                </a:lnTo>
                <a:lnTo>
                  <a:pt x="3700077" y="4482189"/>
                </a:lnTo>
                <a:lnTo>
                  <a:pt x="3755117" y="4480960"/>
                </a:lnTo>
                <a:lnTo>
                  <a:pt x="3812610" y="4479831"/>
                </a:lnTo>
                <a:lnTo>
                  <a:pt x="3872655" y="4478679"/>
                </a:lnTo>
                <a:lnTo>
                  <a:pt x="3935352" y="4477382"/>
                </a:lnTo>
                <a:lnTo>
                  <a:pt x="4000798" y="4475817"/>
                </a:lnTo>
                <a:lnTo>
                  <a:pt x="4069092" y="4473862"/>
                </a:lnTo>
                <a:lnTo>
                  <a:pt x="4140334" y="4471393"/>
                </a:lnTo>
                <a:lnTo>
                  <a:pt x="4214621" y="4468288"/>
                </a:lnTo>
                <a:lnTo>
                  <a:pt x="4249353" y="4466893"/>
                </a:lnTo>
                <a:lnTo>
                  <a:pt x="4322672" y="4464992"/>
                </a:lnTo>
                <a:lnTo>
                  <a:pt x="4361183" y="4464457"/>
                </a:lnTo>
                <a:lnTo>
                  <a:pt x="4400876" y="4464179"/>
                </a:lnTo>
                <a:lnTo>
                  <a:pt x="4441713" y="4464144"/>
                </a:lnTo>
                <a:lnTo>
                  <a:pt x="4483655" y="4464337"/>
                </a:lnTo>
                <a:lnTo>
                  <a:pt x="4526663" y="4464743"/>
                </a:lnTo>
                <a:lnTo>
                  <a:pt x="4570699" y="4465347"/>
                </a:lnTo>
                <a:lnTo>
                  <a:pt x="4615723" y="4466134"/>
                </a:lnTo>
                <a:lnTo>
                  <a:pt x="4661698" y="4467089"/>
                </a:lnTo>
                <a:lnTo>
                  <a:pt x="4708584" y="4468198"/>
                </a:lnTo>
                <a:lnTo>
                  <a:pt x="4756343" y="4469447"/>
                </a:lnTo>
                <a:lnTo>
                  <a:pt x="4804936" y="4470819"/>
                </a:lnTo>
                <a:lnTo>
                  <a:pt x="4854325" y="4472300"/>
                </a:lnTo>
                <a:lnTo>
                  <a:pt x="4904470" y="4473876"/>
                </a:lnTo>
                <a:lnTo>
                  <a:pt x="4955333" y="4475531"/>
                </a:lnTo>
                <a:lnTo>
                  <a:pt x="5006875" y="4477252"/>
                </a:lnTo>
                <a:lnTo>
                  <a:pt x="5059058" y="4479022"/>
                </a:lnTo>
                <a:lnTo>
                  <a:pt x="5111843" y="4480827"/>
                </a:lnTo>
                <a:lnTo>
                  <a:pt x="5165190" y="4482653"/>
                </a:lnTo>
                <a:lnTo>
                  <a:pt x="5219063" y="4484484"/>
                </a:lnTo>
                <a:lnTo>
                  <a:pt x="5273421" y="4486307"/>
                </a:lnTo>
                <a:lnTo>
                  <a:pt x="5328225" y="4488105"/>
                </a:lnTo>
                <a:lnTo>
                  <a:pt x="5383439" y="4489864"/>
                </a:lnTo>
                <a:lnTo>
                  <a:pt x="5439022" y="4491569"/>
                </a:lnTo>
                <a:lnTo>
                  <a:pt x="5494935" y="4493206"/>
                </a:lnTo>
                <a:lnTo>
                  <a:pt x="5551141" y="4494760"/>
                </a:lnTo>
                <a:lnTo>
                  <a:pt x="5607601" y="4496215"/>
                </a:lnTo>
                <a:lnTo>
                  <a:pt x="5664275" y="4497558"/>
                </a:lnTo>
                <a:lnTo>
                  <a:pt x="5721126" y="4498773"/>
                </a:lnTo>
                <a:lnTo>
                  <a:pt x="5778113" y="4499845"/>
                </a:lnTo>
                <a:lnTo>
                  <a:pt x="5835200" y="4500760"/>
                </a:lnTo>
                <a:lnTo>
                  <a:pt x="5892346" y="4501503"/>
                </a:lnTo>
                <a:lnTo>
                  <a:pt x="5949514" y="4502059"/>
                </a:lnTo>
                <a:lnTo>
                  <a:pt x="6006664" y="4502413"/>
                </a:lnTo>
                <a:lnTo>
                  <a:pt x="6063759" y="4502550"/>
                </a:lnTo>
                <a:lnTo>
                  <a:pt x="6120758" y="4502456"/>
                </a:lnTo>
                <a:lnTo>
                  <a:pt x="6177624" y="4502116"/>
                </a:lnTo>
                <a:lnTo>
                  <a:pt x="6234317" y="4501515"/>
                </a:lnTo>
                <a:lnTo>
                  <a:pt x="6290800" y="4500638"/>
                </a:lnTo>
                <a:lnTo>
                  <a:pt x="6347033" y="4499470"/>
                </a:lnTo>
                <a:lnTo>
                  <a:pt x="6402977" y="4497997"/>
                </a:lnTo>
                <a:lnTo>
                  <a:pt x="6458595" y="4496203"/>
                </a:lnTo>
                <a:lnTo>
                  <a:pt x="6513846" y="4494075"/>
                </a:lnTo>
                <a:lnTo>
                  <a:pt x="6568694" y="4491596"/>
                </a:lnTo>
                <a:lnTo>
                  <a:pt x="6623098" y="4488753"/>
                </a:lnTo>
                <a:lnTo>
                  <a:pt x="6677020" y="4485530"/>
                </a:lnTo>
                <a:lnTo>
                  <a:pt x="6730421" y="4481913"/>
                </a:lnTo>
                <a:lnTo>
                  <a:pt x="6783264" y="4477887"/>
                </a:lnTo>
                <a:lnTo>
                  <a:pt x="6835508" y="4473437"/>
                </a:lnTo>
                <a:lnTo>
                  <a:pt x="6887115" y="4468548"/>
                </a:lnTo>
                <a:lnTo>
                  <a:pt x="6938048" y="4463205"/>
                </a:lnTo>
                <a:lnTo>
                  <a:pt x="6988266" y="4457394"/>
                </a:lnTo>
                <a:lnTo>
                  <a:pt x="7037731" y="4451100"/>
                </a:lnTo>
                <a:lnTo>
                  <a:pt x="7086405" y="4444308"/>
                </a:lnTo>
                <a:lnTo>
                  <a:pt x="7134248" y="4437003"/>
                </a:lnTo>
                <a:lnTo>
                  <a:pt x="7181223" y="4429170"/>
                </a:lnTo>
                <a:lnTo>
                  <a:pt x="7227290" y="4420795"/>
                </a:lnTo>
                <a:lnTo>
                  <a:pt x="7272410" y="4411863"/>
                </a:lnTo>
                <a:lnTo>
                  <a:pt x="7316546" y="4402358"/>
                </a:lnTo>
                <a:lnTo>
                  <a:pt x="7359658" y="4392267"/>
                </a:lnTo>
                <a:lnTo>
                  <a:pt x="7401707" y="4381574"/>
                </a:lnTo>
                <a:lnTo>
                  <a:pt x="7442655" y="4370264"/>
                </a:lnTo>
                <a:lnTo>
                  <a:pt x="7482464" y="4358323"/>
                </a:lnTo>
                <a:lnTo>
                  <a:pt x="7521094" y="4345736"/>
                </a:lnTo>
                <a:lnTo>
                  <a:pt x="7558506" y="4332488"/>
                </a:lnTo>
                <a:lnTo>
                  <a:pt x="7594663" y="4318565"/>
                </a:lnTo>
                <a:lnTo>
                  <a:pt x="7674704" y="4283668"/>
                </a:lnTo>
                <a:lnTo>
                  <a:pt x="7719446" y="4262556"/>
                </a:lnTo>
                <a:lnTo>
                  <a:pt x="7763731" y="4240626"/>
                </a:lnTo>
                <a:lnTo>
                  <a:pt x="7807538" y="4217888"/>
                </a:lnTo>
                <a:lnTo>
                  <a:pt x="7850845" y="4194355"/>
                </a:lnTo>
                <a:lnTo>
                  <a:pt x="7893631" y="4170038"/>
                </a:lnTo>
                <a:lnTo>
                  <a:pt x="7935876" y="4144949"/>
                </a:lnTo>
                <a:lnTo>
                  <a:pt x="7977558" y="4119098"/>
                </a:lnTo>
                <a:lnTo>
                  <a:pt x="8018656" y="4092499"/>
                </a:lnTo>
                <a:lnTo>
                  <a:pt x="8059149" y="4065161"/>
                </a:lnTo>
                <a:lnTo>
                  <a:pt x="8099017" y="4037096"/>
                </a:lnTo>
                <a:lnTo>
                  <a:pt x="8138237" y="4008317"/>
                </a:lnTo>
                <a:lnTo>
                  <a:pt x="8176789" y="3978834"/>
                </a:lnTo>
                <a:lnTo>
                  <a:pt x="8214653" y="3948660"/>
                </a:lnTo>
                <a:lnTo>
                  <a:pt x="8251806" y="3917805"/>
                </a:lnTo>
                <a:lnTo>
                  <a:pt x="8288228" y="3886280"/>
                </a:lnTo>
                <a:lnTo>
                  <a:pt x="8323897" y="3854099"/>
                </a:lnTo>
                <a:lnTo>
                  <a:pt x="8358794" y="3821271"/>
                </a:lnTo>
                <a:lnTo>
                  <a:pt x="8392896" y="3787809"/>
                </a:lnTo>
                <a:lnTo>
                  <a:pt x="8426182" y="3753724"/>
                </a:lnTo>
                <a:lnTo>
                  <a:pt x="8458632" y="3719027"/>
                </a:lnTo>
                <a:lnTo>
                  <a:pt x="8490225" y="3683731"/>
                </a:lnTo>
                <a:lnTo>
                  <a:pt x="8520939" y="3647846"/>
                </a:lnTo>
                <a:lnTo>
                  <a:pt x="8550753" y="3611384"/>
                </a:lnTo>
                <a:lnTo>
                  <a:pt x="8579647" y="3574357"/>
                </a:lnTo>
                <a:lnTo>
                  <a:pt x="8607599" y="3536775"/>
                </a:lnTo>
                <a:lnTo>
                  <a:pt x="8634588" y="3498651"/>
                </a:lnTo>
                <a:lnTo>
                  <a:pt x="8660594" y="3459997"/>
                </a:lnTo>
                <a:lnTo>
                  <a:pt x="8685594" y="3420822"/>
                </a:lnTo>
                <a:lnTo>
                  <a:pt x="8709569" y="3381140"/>
                </a:lnTo>
                <a:lnTo>
                  <a:pt x="8732496" y="3340961"/>
                </a:lnTo>
                <a:lnTo>
                  <a:pt x="8754356" y="3300297"/>
                </a:lnTo>
                <a:lnTo>
                  <a:pt x="8775126" y="3259160"/>
                </a:lnTo>
                <a:lnTo>
                  <a:pt x="8794786" y="3217561"/>
                </a:lnTo>
                <a:lnTo>
                  <a:pt x="8813315" y="3175511"/>
                </a:lnTo>
                <a:lnTo>
                  <a:pt x="8830692" y="3133023"/>
                </a:lnTo>
                <a:lnTo>
                  <a:pt x="8846896" y="3090107"/>
                </a:lnTo>
                <a:lnTo>
                  <a:pt x="8861905" y="3046774"/>
                </a:lnTo>
                <a:lnTo>
                  <a:pt x="8875698" y="3003038"/>
                </a:lnTo>
                <a:lnTo>
                  <a:pt x="8888255" y="2958908"/>
                </a:lnTo>
                <a:lnTo>
                  <a:pt x="8899555" y="2914397"/>
                </a:lnTo>
                <a:lnTo>
                  <a:pt x="8909576" y="2869516"/>
                </a:lnTo>
                <a:lnTo>
                  <a:pt x="8918297" y="2824277"/>
                </a:lnTo>
                <a:lnTo>
                  <a:pt x="8925698" y="2778690"/>
                </a:lnTo>
                <a:lnTo>
                  <a:pt x="8931756" y="2732768"/>
                </a:lnTo>
                <a:lnTo>
                  <a:pt x="8936452" y="2686523"/>
                </a:lnTo>
                <a:lnTo>
                  <a:pt x="8939765" y="2639964"/>
                </a:lnTo>
                <a:lnTo>
                  <a:pt x="8941672" y="2593105"/>
                </a:lnTo>
                <a:lnTo>
                  <a:pt x="8942153" y="2545956"/>
                </a:lnTo>
                <a:lnTo>
                  <a:pt x="8941187" y="2498529"/>
                </a:lnTo>
                <a:lnTo>
                  <a:pt x="8938753" y="2450836"/>
                </a:lnTo>
                <a:lnTo>
                  <a:pt x="8934831" y="2402887"/>
                </a:lnTo>
                <a:lnTo>
                  <a:pt x="8930354" y="2362633"/>
                </a:lnTo>
                <a:lnTo>
                  <a:pt x="8924758" y="2322511"/>
                </a:lnTo>
                <a:lnTo>
                  <a:pt x="8918054" y="2282530"/>
                </a:lnTo>
                <a:lnTo>
                  <a:pt x="8910251" y="2242694"/>
                </a:lnTo>
                <a:lnTo>
                  <a:pt x="8901357" y="2203013"/>
                </a:lnTo>
                <a:lnTo>
                  <a:pt x="8891383" y="2163493"/>
                </a:lnTo>
                <a:lnTo>
                  <a:pt x="8880338" y="2124140"/>
                </a:lnTo>
                <a:lnTo>
                  <a:pt x="8868232" y="2084963"/>
                </a:lnTo>
                <a:lnTo>
                  <a:pt x="8855073" y="2045967"/>
                </a:lnTo>
                <a:lnTo>
                  <a:pt x="8840873" y="2007161"/>
                </a:lnTo>
                <a:lnTo>
                  <a:pt x="8825639" y="1968550"/>
                </a:lnTo>
                <a:lnTo>
                  <a:pt x="8809382" y="1930143"/>
                </a:lnTo>
                <a:lnTo>
                  <a:pt x="8792111" y="1891946"/>
                </a:lnTo>
                <a:lnTo>
                  <a:pt x="8773836" y="1853966"/>
                </a:lnTo>
                <a:lnTo>
                  <a:pt x="8754566" y="1816210"/>
                </a:lnTo>
                <a:lnTo>
                  <a:pt x="8734310" y="1778686"/>
                </a:lnTo>
                <a:lnTo>
                  <a:pt x="8713079" y="1741400"/>
                </a:lnTo>
                <a:lnTo>
                  <a:pt x="8690881" y="1704359"/>
                </a:lnTo>
                <a:lnTo>
                  <a:pt x="8667726" y="1667571"/>
                </a:lnTo>
                <a:lnTo>
                  <a:pt x="8643624" y="1631042"/>
                </a:lnTo>
                <a:lnTo>
                  <a:pt x="8618584" y="1594780"/>
                </a:lnTo>
                <a:lnTo>
                  <a:pt x="8592615" y="1558791"/>
                </a:lnTo>
                <a:lnTo>
                  <a:pt x="8565728" y="1523083"/>
                </a:lnTo>
                <a:lnTo>
                  <a:pt x="8537931" y="1487662"/>
                </a:lnTo>
                <a:lnTo>
                  <a:pt x="8509235" y="1452536"/>
                </a:lnTo>
                <a:lnTo>
                  <a:pt x="8479648" y="1417712"/>
                </a:lnTo>
                <a:lnTo>
                  <a:pt x="8449180" y="1383196"/>
                </a:lnTo>
                <a:lnTo>
                  <a:pt x="8417841" y="1348997"/>
                </a:lnTo>
                <a:lnTo>
                  <a:pt x="8385640" y="1315120"/>
                </a:lnTo>
                <a:lnTo>
                  <a:pt x="8352586" y="1281572"/>
                </a:lnTo>
                <a:lnTo>
                  <a:pt x="8318690" y="1248362"/>
                </a:lnTo>
                <a:lnTo>
                  <a:pt x="8283960" y="1215496"/>
                </a:lnTo>
                <a:lnTo>
                  <a:pt x="8248407" y="1182981"/>
                </a:lnTo>
                <a:lnTo>
                  <a:pt x="8212039" y="1150823"/>
                </a:lnTo>
                <a:lnTo>
                  <a:pt x="8174866" y="1119031"/>
                </a:lnTo>
                <a:lnTo>
                  <a:pt x="8136898" y="1087611"/>
                </a:lnTo>
                <a:lnTo>
                  <a:pt x="8098144" y="1056570"/>
                </a:lnTo>
                <a:lnTo>
                  <a:pt x="8058614" y="1025915"/>
                </a:lnTo>
                <a:lnTo>
                  <a:pt x="8018317" y="995653"/>
                </a:lnTo>
                <a:lnTo>
                  <a:pt x="7977262" y="965792"/>
                </a:lnTo>
                <a:lnTo>
                  <a:pt x="7935460" y="936338"/>
                </a:lnTo>
                <a:lnTo>
                  <a:pt x="7892919" y="907298"/>
                </a:lnTo>
                <a:lnTo>
                  <a:pt x="7849650" y="878679"/>
                </a:lnTo>
                <a:lnTo>
                  <a:pt x="7805661" y="850489"/>
                </a:lnTo>
                <a:lnTo>
                  <a:pt x="7760962" y="822735"/>
                </a:lnTo>
                <a:lnTo>
                  <a:pt x="7715563" y="795423"/>
                </a:lnTo>
                <a:lnTo>
                  <a:pt x="7669473" y="768560"/>
                </a:lnTo>
                <a:lnTo>
                  <a:pt x="7622702" y="742154"/>
                </a:lnTo>
                <a:lnTo>
                  <a:pt x="7575259" y="716212"/>
                </a:lnTo>
                <a:lnTo>
                  <a:pt x="7527154" y="690740"/>
                </a:lnTo>
                <a:lnTo>
                  <a:pt x="7478395" y="665746"/>
                </a:lnTo>
                <a:lnTo>
                  <a:pt x="7428994" y="641237"/>
                </a:lnTo>
                <a:lnTo>
                  <a:pt x="7378959" y="617220"/>
                </a:lnTo>
                <a:lnTo>
                  <a:pt x="7328299" y="593701"/>
                </a:lnTo>
                <a:lnTo>
                  <a:pt x="7277025" y="570688"/>
                </a:lnTo>
                <a:lnTo>
                  <a:pt x="7225145" y="548189"/>
                </a:lnTo>
                <a:lnTo>
                  <a:pt x="7172670" y="526209"/>
                </a:lnTo>
                <a:lnTo>
                  <a:pt x="7119608" y="504756"/>
                </a:lnTo>
                <a:lnTo>
                  <a:pt x="7065969" y="483837"/>
                </a:lnTo>
                <a:lnTo>
                  <a:pt x="7011763" y="463459"/>
                </a:lnTo>
                <a:lnTo>
                  <a:pt x="6957000" y="443629"/>
                </a:lnTo>
                <a:lnTo>
                  <a:pt x="6901688" y="424354"/>
                </a:lnTo>
                <a:lnTo>
                  <a:pt x="6828877" y="400438"/>
                </a:lnTo>
                <a:lnTo>
                  <a:pt x="6791189" y="388754"/>
                </a:lnTo>
                <a:lnTo>
                  <a:pt x="6752669" y="377251"/>
                </a:lnTo>
                <a:lnTo>
                  <a:pt x="6713335" y="365929"/>
                </a:lnTo>
                <a:lnTo>
                  <a:pt x="6673206" y="354789"/>
                </a:lnTo>
                <a:lnTo>
                  <a:pt x="6632300" y="343830"/>
                </a:lnTo>
                <a:lnTo>
                  <a:pt x="6590634" y="333050"/>
                </a:lnTo>
                <a:lnTo>
                  <a:pt x="6548228" y="322451"/>
                </a:lnTo>
                <a:lnTo>
                  <a:pt x="6505098" y="312031"/>
                </a:lnTo>
                <a:lnTo>
                  <a:pt x="6461264" y="301790"/>
                </a:lnTo>
                <a:lnTo>
                  <a:pt x="6416743" y="291727"/>
                </a:lnTo>
                <a:lnTo>
                  <a:pt x="6371554" y="281843"/>
                </a:lnTo>
                <a:lnTo>
                  <a:pt x="6325714" y="272137"/>
                </a:lnTo>
                <a:lnTo>
                  <a:pt x="6279242" y="262609"/>
                </a:lnTo>
                <a:lnTo>
                  <a:pt x="6232155" y="253257"/>
                </a:lnTo>
                <a:lnTo>
                  <a:pt x="6184472" y="244082"/>
                </a:lnTo>
                <a:lnTo>
                  <a:pt x="6136212" y="235084"/>
                </a:lnTo>
                <a:lnTo>
                  <a:pt x="6087391" y="226261"/>
                </a:lnTo>
                <a:lnTo>
                  <a:pt x="6038028" y="217614"/>
                </a:lnTo>
                <a:lnTo>
                  <a:pt x="5988142" y="209142"/>
                </a:lnTo>
                <a:lnTo>
                  <a:pt x="5937750" y="200845"/>
                </a:lnTo>
                <a:lnTo>
                  <a:pt x="5886871" y="192722"/>
                </a:lnTo>
                <a:lnTo>
                  <a:pt x="5835523" y="184773"/>
                </a:lnTo>
                <a:lnTo>
                  <a:pt x="5783723" y="176997"/>
                </a:lnTo>
                <a:lnTo>
                  <a:pt x="5731489" y="169395"/>
                </a:lnTo>
                <a:lnTo>
                  <a:pt x="5678841" y="161965"/>
                </a:lnTo>
                <a:lnTo>
                  <a:pt x="5625796" y="154708"/>
                </a:lnTo>
                <a:lnTo>
                  <a:pt x="5572372" y="147622"/>
                </a:lnTo>
                <a:lnTo>
                  <a:pt x="5518588" y="140709"/>
                </a:lnTo>
                <a:lnTo>
                  <a:pt x="5464460" y="133966"/>
                </a:lnTo>
                <a:lnTo>
                  <a:pt x="5410009" y="127394"/>
                </a:lnTo>
                <a:lnTo>
                  <a:pt x="5355251" y="120993"/>
                </a:lnTo>
                <a:lnTo>
                  <a:pt x="5300204" y="114761"/>
                </a:lnTo>
                <a:lnTo>
                  <a:pt x="5244888" y="108699"/>
                </a:lnTo>
                <a:lnTo>
                  <a:pt x="5189319" y="102806"/>
                </a:lnTo>
                <a:lnTo>
                  <a:pt x="5133516" y="97082"/>
                </a:lnTo>
                <a:lnTo>
                  <a:pt x="5077498" y="91527"/>
                </a:lnTo>
                <a:lnTo>
                  <a:pt x="5021282" y="86139"/>
                </a:lnTo>
                <a:lnTo>
                  <a:pt x="4964886" y="80919"/>
                </a:lnTo>
                <a:lnTo>
                  <a:pt x="4908329" y="75866"/>
                </a:lnTo>
                <a:lnTo>
                  <a:pt x="4851628" y="70980"/>
                </a:lnTo>
                <a:lnTo>
                  <a:pt x="4794802" y="66260"/>
                </a:lnTo>
                <a:lnTo>
                  <a:pt x="4737869" y="61707"/>
                </a:lnTo>
                <a:lnTo>
                  <a:pt x="4680847" y="57319"/>
                </a:lnTo>
                <a:lnTo>
                  <a:pt x="4623754" y="53096"/>
                </a:lnTo>
                <a:lnTo>
                  <a:pt x="4566608" y="49038"/>
                </a:lnTo>
                <a:lnTo>
                  <a:pt x="4509427" y="45144"/>
                </a:lnTo>
                <a:lnTo>
                  <a:pt x="4452230" y="41415"/>
                </a:lnTo>
                <a:lnTo>
                  <a:pt x="4395034" y="37849"/>
                </a:lnTo>
                <a:lnTo>
                  <a:pt x="4337858" y="34447"/>
                </a:lnTo>
                <a:lnTo>
                  <a:pt x="4280719" y="31207"/>
                </a:lnTo>
                <a:lnTo>
                  <a:pt x="4223636" y="28129"/>
                </a:lnTo>
                <a:lnTo>
                  <a:pt x="4166627" y="25214"/>
                </a:lnTo>
                <a:lnTo>
                  <a:pt x="4109711" y="22461"/>
                </a:lnTo>
                <a:lnTo>
                  <a:pt x="4052904" y="19868"/>
                </a:lnTo>
                <a:lnTo>
                  <a:pt x="3996225" y="17437"/>
                </a:lnTo>
                <a:lnTo>
                  <a:pt x="3939693" y="15166"/>
                </a:lnTo>
                <a:lnTo>
                  <a:pt x="3883326" y="13055"/>
                </a:lnTo>
                <a:lnTo>
                  <a:pt x="3827141" y="11104"/>
                </a:lnTo>
                <a:lnTo>
                  <a:pt x="3771157" y="9312"/>
                </a:lnTo>
                <a:lnTo>
                  <a:pt x="3715391" y="7678"/>
                </a:lnTo>
                <a:lnTo>
                  <a:pt x="3659862" y="6204"/>
                </a:lnTo>
                <a:lnTo>
                  <a:pt x="3604589" y="4887"/>
                </a:lnTo>
                <a:lnTo>
                  <a:pt x="3549588" y="3729"/>
                </a:lnTo>
                <a:lnTo>
                  <a:pt x="3494879" y="2727"/>
                </a:lnTo>
                <a:lnTo>
                  <a:pt x="3440479" y="1883"/>
                </a:lnTo>
                <a:lnTo>
                  <a:pt x="3386407" y="1195"/>
                </a:lnTo>
                <a:lnTo>
                  <a:pt x="3332680" y="663"/>
                </a:lnTo>
                <a:lnTo>
                  <a:pt x="3279317" y="286"/>
                </a:lnTo>
                <a:lnTo>
                  <a:pt x="3226336" y="65"/>
                </a:lnTo>
                <a:lnTo>
                  <a:pt x="3173754" y="0"/>
                </a:lnTo>
                <a:lnTo>
                  <a:pt x="3121591" y="88"/>
                </a:lnTo>
                <a:lnTo>
                  <a:pt x="3069864" y="331"/>
                </a:lnTo>
                <a:lnTo>
                  <a:pt x="3018591" y="727"/>
                </a:lnTo>
                <a:lnTo>
                  <a:pt x="2967790" y="1277"/>
                </a:lnTo>
                <a:lnTo>
                  <a:pt x="2917480" y="1980"/>
                </a:lnTo>
                <a:lnTo>
                  <a:pt x="2867678" y="2835"/>
                </a:lnTo>
                <a:lnTo>
                  <a:pt x="2818403" y="3843"/>
                </a:lnTo>
                <a:lnTo>
                  <a:pt x="2769673" y="5002"/>
                </a:lnTo>
                <a:lnTo>
                  <a:pt x="2721505" y="6312"/>
                </a:lnTo>
                <a:lnTo>
                  <a:pt x="2673919" y="7774"/>
                </a:lnTo>
                <a:lnTo>
                  <a:pt x="2626932" y="9386"/>
                </a:lnTo>
                <a:lnTo>
                  <a:pt x="2580562" y="11149"/>
                </a:lnTo>
                <a:lnTo>
                  <a:pt x="2534827" y="13061"/>
                </a:lnTo>
                <a:lnTo>
                  <a:pt x="2489746" y="15122"/>
                </a:lnTo>
                <a:lnTo>
                  <a:pt x="2445336" y="17333"/>
                </a:lnTo>
                <a:lnTo>
                  <a:pt x="2401616" y="19692"/>
                </a:lnTo>
                <a:lnTo>
                  <a:pt x="2358604" y="22199"/>
                </a:lnTo>
                <a:lnTo>
                  <a:pt x="2316318" y="24854"/>
                </a:lnTo>
                <a:lnTo>
                  <a:pt x="2274776" y="27657"/>
                </a:lnTo>
                <a:lnTo>
                  <a:pt x="2233995" y="30606"/>
                </a:lnTo>
                <a:lnTo>
                  <a:pt x="2193995" y="33703"/>
                </a:lnTo>
                <a:lnTo>
                  <a:pt x="2154794" y="36945"/>
                </a:lnTo>
                <a:lnTo>
                  <a:pt x="2116408" y="40333"/>
                </a:lnTo>
                <a:lnTo>
                  <a:pt x="2042160" y="47545"/>
                </a:lnTo>
                <a:lnTo>
                  <a:pt x="1984869" y="53881"/>
                </a:lnTo>
                <a:lnTo>
                  <a:pt x="1928324" y="60971"/>
                </a:lnTo>
                <a:lnTo>
                  <a:pt x="1872527" y="68811"/>
                </a:lnTo>
                <a:lnTo>
                  <a:pt x="1817481" y="77401"/>
                </a:lnTo>
                <a:lnTo>
                  <a:pt x="1763187" y="86738"/>
                </a:lnTo>
                <a:lnTo>
                  <a:pt x="1709648" y="96821"/>
                </a:lnTo>
                <a:lnTo>
                  <a:pt x="1656867" y="107648"/>
                </a:lnTo>
                <a:lnTo>
                  <a:pt x="1604846" y="119216"/>
                </a:lnTo>
                <a:lnTo>
                  <a:pt x="1553588" y="131524"/>
                </a:lnTo>
                <a:lnTo>
                  <a:pt x="1503095" y="144570"/>
                </a:lnTo>
                <a:lnTo>
                  <a:pt x="1453370" y="158351"/>
                </a:lnTo>
                <a:lnTo>
                  <a:pt x="1404414" y="172866"/>
                </a:lnTo>
                <a:lnTo>
                  <a:pt x="1356231" y="188113"/>
                </a:lnTo>
                <a:lnTo>
                  <a:pt x="1308823" y="204091"/>
                </a:lnTo>
                <a:lnTo>
                  <a:pt x="1262192" y="220796"/>
                </a:lnTo>
                <a:lnTo>
                  <a:pt x="1216341" y="238227"/>
                </a:lnTo>
                <a:lnTo>
                  <a:pt x="1171272" y="256382"/>
                </a:lnTo>
                <a:lnTo>
                  <a:pt x="1126988" y="275260"/>
                </a:lnTo>
                <a:lnTo>
                  <a:pt x="1083491" y="294858"/>
                </a:lnTo>
                <a:lnTo>
                  <a:pt x="1040784" y="315174"/>
                </a:lnTo>
                <a:lnTo>
                  <a:pt x="998869" y="336207"/>
                </a:lnTo>
                <a:lnTo>
                  <a:pt x="957748" y="357954"/>
                </a:lnTo>
                <a:lnTo>
                  <a:pt x="917425" y="380413"/>
                </a:lnTo>
                <a:lnTo>
                  <a:pt x="877900" y="403583"/>
                </a:lnTo>
                <a:lnTo>
                  <a:pt x="839178" y="427462"/>
                </a:lnTo>
                <a:lnTo>
                  <a:pt x="801261" y="452047"/>
                </a:lnTo>
                <a:lnTo>
                  <a:pt x="764150" y="477337"/>
                </a:lnTo>
                <a:lnTo>
                  <a:pt x="727848" y="503329"/>
                </a:lnTo>
                <a:lnTo>
                  <a:pt x="692358" y="530023"/>
                </a:lnTo>
                <a:lnTo>
                  <a:pt x="657683" y="557415"/>
                </a:lnTo>
                <a:lnTo>
                  <a:pt x="623824" y="585505"/>
                </a:lnTo>
                <a:lnTo>
                  <a:pt x="590784" y="614289"/>
                </a:lnTo>
                <a:lnTo>
                  <a:pt x="558566" y="643766"/>
                </a:lnTo>
                <a:lnTo>
                  <a:pt x="527172" y="673935"/>
                </a:lnTo>
                <a:lnTo>
                  <a:pt x="496604" y="704792"/>
                </a:lnTo>
                <a:lnTo>
                  <a:pt x="466865" y="736337"/>
                </a:lnTo>
                <a:lnTo>
                  <a:pt x="437958" y="768567"/>
                </a:lnTo>
                <a:lnTo>
                  <a:pt x="409885" y="801480"/>
                </a:lnTo>
                <a:lnTo>
                  <a:pt x="382648" y="835075"/>
                </a:lnTo>
                <a:lnTo>
                  <a:pt x="356249" y="869349"/>
                </a:lnTo>
                <a:lnTo>
                  <a:pt x="330692" y="904301"/>
                </a:lnTo>
                <a:lnTo>
                  <a:pt x="305979" y="939928"/>
                </a:lnTo>
                <a:lnTo>
                  <a:pt x="282112" y="976229"/>
                </a:lnTo>
                <a:lnTo>
                  <a:pt x="259093" y="1013202"/>
                </a:lnTo>
                <a:lnTo>
                  <a:pt x="236926" y="1050844"/>
                </a:lnTo>
                <a:lnTo>
                  <a:pt x="215612" y="1089154"/>
                </a:lnTo>
                <a:lnTo>
                  <a:pt x="195154" y="1128130"/>
                </a:lnTo>
                <a:lnTo>
                  <a:pt x="175555" y="1167769"/>
                </a:lnTo>
                <a:lnTo>
                  <a:pt x="156816" y="1208071"/>
                </a:lnTo>
                <a:lnTo>
                  <a:pt x="138941" y="1249033"/>
                </a:lnTo>
                <a:lnTo>
                  <a:pt x="121932" y="1290652"/>
                </a:lnTo>
                <a:lnTo>
                  <a:pt x="105791" y="1332928"/>
                </a:lnTo>
                <a:lnTo>
                  <a:pt x="90520" y="1375858"/>
                </a:lnTo>
                <a:lnTo>
                  <a:pt x="76123" y="1419440"/>
                </a:lnTo>
                <a:lnTo>
                  <a:pt x="62602" y="1463673"/>
                </a:lnTo>
                <a:lnTo>
                  <a:pt x="49959" y="1508553"/>
                </a:lnTo>
                <a:lnTo>
                  <a:pt x="38196" y="1554081"/>
                </a:lnTo>
                <a:lnTo>
                  <a:pt x="27316" y="1600252"/>
                </a:lnTo>
                <a:lnTo>
                  <a:pt x="17322" y="1647066"/>
                </a:lnTo>
                <a:lnTo>
                  <a:pt x="8215" y="1694521"/>
                </a:lnTo>
                <a:lnTo>
                  <a:pt x="0" y="1742614"/>
                </a:lnTo>
                <a:lnTo>
                  <a:pt x="3221" y="1785923"/>
                </a:lnTo>
                <a:lnTo>
                  <a:pt x="6840" y="1828705"/>
                </a:lnTo>
                <a:lnTo>
                  <a:pt x="10869" y="1870971"/>
                </a:lnTo>
                <a:lnTo>
                  <a:pt x="15325" y="1912732"/>
                </a:lnTo>
                <a:lnTo>
                  <a:pt x="20220" y="1953995"/>
                </a:lnTo>
                <a:lnTo>
                  <a:pt x="25570" y="1994772"/>
                </a:lnTo>
                <a:lnTo>
                  <a:pt x="31388" y="2035073"/>
                </a:lnTo>
                <a:lnTo>
                  <a:pt x="37689" y="2074906"/>
                </a:lnTo>
                <a:lnTo>
                  <a:pt x="44487" y="2114282"/>
                </a:lnTo>
                <a:lnTo>
                  <a:pt x="51797" y="2153211"/>
                </a:lnTo>
                <a:lnTo>
                  <a:pt x="59632" y="2191701"/>
                </a:lnTo>
                <a:lnTo>
                  <a:pt x="68008" y="2229765"/>
                </a:lnTo>
                <a:lnTo>
                  <a:pt x="76939" y="2267410"/>
                </a:lnTo>
                <a:lnTo>
                  <a:pt x="86438" y="2304647"/>
                </a:lnTo>
                <a:lnTo>
                  <a:pt x="96521" y="2341485"/>
                </a:lnTo>
                <a:lnTo>
                  <a:pt x="118493" y="2414006"/>
                </a:lnTo>
                <a:lnTo>
                  <a:pt x="142970" y="2485051"/>
                </a:lnTo>
                <a:lnTo>
                  <a:pt x="170066" y="2554697"/>
                </a:lnTo>
                <a:lnTo>
                  <a:pt x="199897" y="2623025"/>
                </a:lnTo>
                <a:lnTo>
                  <a:pt x="232576" y="2690112"/>
                </a:lnTo>
                <a:lnTo>
                  <a:pt x="268219" y="2756036"/>
                </a:lnTo>
                <a:lnTo>
                  <a:pt x="306940" y="2820875"/>
                </a:lnTo>
                <a:lnTo>
                  <a:pt x="348854" y="2884710"/>
                </a:lnTo>
                <a:lnTo>
                  <a:pt x="371044" y="2916274"/>
                </a:lnTo>
                <a:lnTo>
                  <a:pt x="394075" y="2947616"/>
                </a:lnTo>
                <a:lnTo>
                  <a:pt x="417962" y="2978746"/>
                </a:lnTo>
                <a:lnTo>
                  <a:pt x="442718" y="3009674"/>
                </a:lnTo>
                <a:lnTo>
                  <a:pt x="468359" y="3040409"/>
                </a:lnTo>
                <a:lnTo>
                  <a:pt x="494898" y="3070961"/>
                </a:lnTo>
                <a:lnTo>
                  <a:pt x="522351" y="3101340"/>
                </a:lnTo>
                <a:lnTo>
                  <a:pt x="550730" y="3131556"/>
                </a:lnTo>
                <a:lnTo>
                  <a:pt x="580050" y="3161618"/>
                </a:lnTo>
                <a:lnTo>
                  <a:pt x="610327" y="3191537"/>
                </a:lnTo>
                <a:lnTo>
                  <a:pt x="641574" y="3221321"/>
                </a:lnTo>
                <a:lnTo>
                  <a:pt x="673805" y="3250982"/>
                </a:lnTo>
                <a:lnTo>
                  <a:pt x="707035" y="3280529"/>
                </a:lnTo>
                <a:lnTo>
                  <a:pt x="741278" y="3309971"/>
                </a:lnTo>
                <a:lnTo>
                  <a:pt x="776549" y="3339318"/>
                </a:lnTo>
                <a:lnTo>
                  <a:pt x="812862" y="3368580"/>
                </a:lnTo>
                <a:lnTo>
                  <a:pt x="850230" y="3397768"/>
                </a:lnTo>
                <a:lnTo>
                  <a:pt x="888669" y="3426890"/>
                </a:lnTo>
                <a:lnTo>
                  <a:pt x="928193" y="3455957"/>
                </a:lnTo>
                <a:lnTo>
                  <a:pt x="968816" y="3484978"/>
                </a:lnTo>
                <a:lnTo>
                  <a:pt x="1010553" y="3513963"/>
                </a:lnTo>
                <a:lnTo>
                  <a:pt x="1053417" y="3542922"/>
                </a:lnTo>
                <a:lnTo>
                  <a:pt x="1097424" y="3571865"/>
                </a:lnTo>
                <a:lnTo>
                  <a:pt x="1142587" y="3600801"/>
                </a:lnTo>
                <a:lnTo>
                  <a:pt x="1188921" y="3629741"/>
                </a:lnTo>
                <a:lnTo>
                  <a:pt x="1236440" y="3658693"/>
                </a:lnTo>
                <a:lnTo>
                  <a:pt x="1285158" y="3687669"/>
                </a:lnTo>
                <a:lnTo>
                  <a:pt x="1335090" y="3716677"/>
                </a:lnTo>
                <a:lnTo>
                  <a:pt x="1386251" y="3745728"/>
                </a:lnTo>
                <a:lnTo>
                  <a:pt x="1438653" y="3774831"/>
                </a:lnTo>
                <a:lnTo>
                  <a:pt x="1492313" y="3803997"/>
                </a:lnTo>
                <a:lnTo>
                  <a:pt x="1547244" y="3833234"/>
                </a:lnTo>
                <a:lnTo>
                  <a:pt x="1603460" y="3862553"/>
                </a:lnTo>
                <a:lnTo>
                  <a:pt x="1660976" y="3891964"/>
                </a:lnTo>
                <a:lnTo>
                  <a:pt x="1719806" y="3921475"/>
                </a:lnTo>
                <a:lnTo>
                  <a:pt x="1779964" y="3951098"/>
                </a:lnTo>
                <a:lnTo>
                  <a:pt x="1841466" y="3980842"/>
                </a:lnTo>
                <a:lnTo>
                  <a:pt x="1904324" y="4010717"/>
                </a:lnTo>
                <a:lnTo>
                  <a:pt x="1968554" y="4040732"/>
                </a:lnTo>
                <a:lnTo>
                  <a:pt x="2034169" y="4070897"/>
                </a:lnTo>
                <a:lnTo>
                  <a:pt x="2101185" y="4101223"/>
                </a:lnTo>
                <a:lnTo>
                  <a:pt x="2169615" y="4131718"/>
                </a:lnTo>
                <a:lnTo>
                  <a:pt x="2239474" y="4162393"/>
                </a:lnTo>
                <a:lnTo>
                  <a:pt x="2310776" y="4193258"/>
                </a:lnTo>
                <a:lnTo>
                  <a:pt x="2383536" y="4224321"/>
                </a:lnTo>
                <a:lnTo>
                  <a:pt x="2645586" y="4397145"/>
                </a:lnTo>
                <a:lnTo>
                  <a:pt x="2797254" y="4593104"/>
                </a:lnTo>
                <a:lnTo>
                  <a:pt x="2867221" y="4753631"/>
                </a:lnTo>
                <a:lnTo>
                  <a:pt x="2884170" y="4820155"/>
                </a:lnTo>
                <a:close/>
              </a:path>
            </a:pathLst>
          </a:custGeom>
          <a:ln w="19050">
            <a:solidFill>
              <a:srgbClr val="000000"/>
            </a:solidFill>
          </a:ln>
        </p:spPr>
        <p:txBody>
          <a:bodyPr wrap="square" lIns="0" tIns="0" rIns="0" bIns="0" rtlCol="0"/>
          <a:lstStyle/>
          <a:p>
            <a:endParaRPr/>
          </a:p>
        </p:txBody>
      </p:sp>
      <p:pic>
        <p:nvPicPr>
          <p:cNvPr id="19" name="bg object 19"/>
          <p:cNvPicPr/>
          <p:nvPr/>
        </p:nvPicPr>
        <p:blipFill>
          <a:blip r:embed="rId2" cstate="print"/>
          <a:stretch>
            <a:fillRect/>
          </a:stretch>
        </p:blipFill>
        <p:spPr>
          <a:xfrm>
            <a:off x="0" y="0"/>
            <a:ext cx="12191999" cy="6857996"/>
          </a:xfrm>
          <a:prstGeom prst="rect">
            <a:avLst/>
          </a:prstGeom>
        </p:spPr>
      </p:pic>
      <p:sp>
        <p:nvSpPr>
          <p:cNvPr id="20" name="bg object 20"/>
          <p:cNvSpPr/>
          <p:nvPr/>
        </p:nvSpPr>
        <p:spPr>
          <a:xfrm>
            <a:off x="1618488" y="1501139"/>
            <a:ext cx="8955405" cy="3858895"/>
          </a:xfrm>
          <a:custGeom>
            <a:avLst/>
            <a:gdLst/>
            <a:ahLst/>
            <a:cxnLst/>
            <a:rect l="l" t="t" r="r" b="b"/>
            <a:pathLst>
              <a:path w="8955405" h="3858895">
                <a:moveTo>
                  <a:pt x="8955023" y="0"/>
                </a:moveTo>
                <a:lnTo>
                  <a:pt x="0" y="0"/>
                </a:lnTo>
                <a:lnTo>
                  <a:pt x="0" y="3858767"/>
                </a:lnTo>
                <a:lnTo>
                  <a:pt x="8955023" y="3858767"/>
                </a:lnTo>
                <a:lnTo>
                  <a:pt x="8955023" y="0"/>
                </a:lnTo>
                <a:close/>
              </a:path>
            </a:pathLst>
          </a:custGeom>
          <a:solidFill>
            <a:srgbClr val="FFFFFF"/>
          </a:solidFill>
        </p:spPr>
        <p:txBody>
          <a:bodyPr wrap="square" lIns="0" tIns="0" rIns="0" bIns="0" rtlCol="0"/>
          <a:lstStyle/>
          <a:p>
            <a:endParaRPr/>
          </a:p>
        </p:txBody>
      </p:sp>
      <p:sp>
        <p:nvSpPr>
          <p:cNvPr id="21" name="bg object 21"/>
          <p:cNvSpPr/>
          <p:nvPr/>
        </p:nvSpPr>
        <p:spPr>
          <a:xfrm>
            <a:off x="1618488" y="1501139"/>
            <a:ext cx="8955405" cy="3858895"/>
          </a:xfrm>
          <a:custGeom>
            <a:avLst/>
            <a:gdLst/>
            <a:ahLst/>
            <a:cxnLst/>
            <a:rect l="l" t="t" r="r" b="b"/>
            <a:pathLst>
              <a:path w="8955405" h="3858895">
                <a:moveTo>
                  <a:pt x="0" y="3858767"/>
                </a:moveTo>
                <a:lnTo>
                  <a:pt x="8955023" y="3858767"/>
                </a:lnTo>
                <a:lnTo>
                  <a:pt x="8955023" y="0"/>
                </a:lnTo>
                <a:lnTo>
                  <a:pt x="0" y="0"/>
                </a:lnTo>
                <a:lnTo>
                  <a:pt x="0" y="3858767"/>
                </a:lnTo>
                <a:close/>
              </a:path>
            </a:pathLst>
          </a:custGeom>
          <a:ln w="76199">
            <a:solidFill>
              <a:srgbClr val="00AAD6"/>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2192000" cy="6858000"/>
          </a:xfrm>
          <a:prstGeom prst="rect">
            <a:avLst/>
          </a:prstGeom>
        </p:spPr>
      </p:pic>
      <p:sp>
        <p:nvSpPr>
          <p:cNvPr id="17" name="bg object 17"/>
          <p:cNvSpPr/>
          <p:nvPr/>
        </p:nvSpPr>
        <p:spPr>
          <a:xfrm>
            <a:off x="600555" y="279018"/>
            <a:ext cx="6071870" cy="2205355"/>
          </a:xfrm>
          <a:custGeom>
            <a:avLst/>
            <a:gdLst/>
            <a:ahLst/>
            <a:cxnLst/>
            <a:rect l="l" t="t" r="r" b="b"/>
            <a:pathLst>
              <a:path w="6071870" h="2205355">
                <a:moveTo>
                  <a:pt x="1769010" y="0"/>
                </a:moveTo>
                <a:lnTo>
                  <a:pt x="1689186" y="23084"/>
                </a:lnTo>
                <a:lnTo>
                  <a:pt x="1639230" y="39144"/>
                </a:lnTo>
                <a:lnTo>
                  <a:pt x="1585379" y="57169"/>
                </a:lnTo>
                <a:lnTo>
                  <a:pt x="1529735" y="76377"/>
                </a:lnTo>
                <a:lnTo>
                  <a:pt x="1474398" y="95983"/>
                </a:lnTo>
                <a:lnTo>
                  <a:pt x="1421469" y="115204"/>
                </a:lnTo>
                <a:lnTo>
                  <a:pt x="1373050" y="133254"/>
                </a:lnTo>
                <a:lnTo>
                  <a:pt x="1331241" y="149351"/>
                </a:lnTo>
                <a:lnTo>
                  <a:pt x="1265719" y="177399"/>
                </a:lnTo>
                <a:lnTo>
                  <a:pt x="1206628" y="206124"/>
                </a:lnTo>
                <a:lnTo>
                  <a:pt x="1156042" y="232635"/>
                </a:lnTo>
                <a:lnTo>
                  <a:pt x="1116031" y="254044"/>
                </a:lnTo>
                <a:lnTo>
                  <a:pt x="1088671" y="267461"/>
                </a:lnTo>
                <a:lnTo>
                  <a:pt x="848768" y="269875"/>
                </a:lnTo>
                <a:lnTo>
                  <a:pt x="494952" y="275980"/>
                </a:lnTo>
                <a:lnTo>
                  <a:pt x="402974" y="278392"/>
                </a:lnTo>
                <a:lnTo>
                  <a:pt x="302363" y="281865"/>
                </a:lnTo>
                <a:lnTo>
                  <a:pt x="255829" y="283040"/>
                </a:lnTo>
                <a:lnTo>
                  <a:pt x="213987" y="284575"/>
                </a:lnTo>
                <a:lnTo>
                  <a:pt x="169386" y="287612"/>
                </a:lnTo>
                <a:lnTo>
                  <a:pt x="114579" y="293295"/>
                </a:lnTo>
                <a:lnTo>
                  <a:pt x="42114" y="302767"/>
                </a:lnTo>
                <a:lnTo>
                  <a:pt x="34149" y="361281"/>
                </a:lnTo>
                <a:lnTo>
                  <a:pt x="29716" y="428475"/>
                </a:lnTo>
                <a:lnTo>
                  <a:pt x="27816" y="469265"/>
                </a:lnTo>
                <a:lnTo>
                  <a:pt x="26151" y="514288"/>
                </a:lnTo>
                <a:lnTo>
                  <a:pt x="24739" y="563125"/>
                </a:lnTo>
                <a:lnTo>
                  <a:pt x="23597" y="615353"/>
                </a:lnTo>
                <a:lnTo>
                  <a:pt x="22743" y="670552"/>
                </a:lnTo>
                <a:lnTo>
                  <a:pt x="22195" y="728302"/>
                </a:lnTo>
                <a:lnTo>
                  <a:pt x="21970" y="788180"/>
                </a:lnTo>
                <a:lnTo>
                  <a:pt x="22087" y="849767"/>
                </a:lnTo>
                <a:lnTo>
                  <a:pt x="22564" y="912640"/>
                </a:lnTo>
                <a:lnTo>
                  <a:pt x="23417" y="976380"/>
                </a:lnTo>
                <a:lnTo>
                  <a:pt x="24666" y="1040566"/>
                </a:lnTo>
                <a:lnTo>
                  <a:pt x="26327" y="1104775"/>
                </a:lnTo>
                <a:lnTo>
                  <a:pt x="28418" y="1168588"/>
                </a:lnTo>
                <a:lnTo>
                  <a:pt x="30958" y="1231584"/>
                </a:lnTo>
                <a:lnTo>
                  <a:pt x="33964" y="1293341"/>
                </a:lnTo>
                <a:lnTo>
                  <a:pt x="37453" y="1353439"/>
                </a:lnTo>
                <a:lnTo>
                  <a:pt x="18895" y="1622909"/>
                </a:lnTo>
                <a:lnTo>
                  <a:pt x="10912" y="1748425"/>
                </a:lnTo>
                <a:lnTo>
                  <a:pt x="7532" y="1807647"/>
                </a:lnTo>
                <a:lnTo>
                  <a:pt x="4668" y="1864042"/>
                </a:lnTo>
                <a:lnTo>
                  <a:pt x="2404" y="1917258"/>
                </a:lnTo>
                <a:lnTo>
                  <a:pt x="820" y="1966943"/>
                </a:lnTo>
                <a:lnTo>
                  <a:pt x="0" y="2012745"/>
                </a:lnTo>
                <a:lnTo>
                  <a:pt x="24" y="2054312"/>
                </a:lnTo>
                <a:lnTo>
                  <a:pt x="2936" y="2123333"/>
                </a:lnTo>
                <a:lnTo>
                  <a:pt x="10212" y="2171191"/>
                </a:lnTo>
                <a:lnTo>
                  <a:pt x="41225" y="2193756"/>
                </a:lnTo>
                <a:lnTo>
                  <a:pt x="110681" y="2203417"/>
                </a:lnTo>
                <a:lnTo>
                  <a:pt x="156402" y="2204910"/>
                </a:lnTo>
                <a:lnTo>
                  <a:pt x="207625" y="2204978"/>
                </a:lnTo>
                <a:lnTo>
                  <a:pt x="321104" y="2203244"/>
                </a:lnTo>
                <a:lnTo>
                  <a:pt x="380621" y="2202642"/>
                </a:lnTo>
                <a:lnTo>
                  <a:pt x="440163" y="2203019"/>
                </a:lnTo>
                <a:lnTo>
                  <a:pt x="498362" y="2204973"/>
                </a:lnTo>
                <a:lnTo>
                  <a:pt x="2121181" y="2186685"/>
                </a:lnTo>
                <a:lnTo>
                  <a:pt x="2276863" y="2185756"/>
                </a:lnTo>
                <a:lnTo>
                  <a:pt x="4657272" y="2178846"/>
                </a:lnTo>
                <a:lnTo>
                  <a:pt x="5431138" y="2174119"/>
                </a:lnTo>
                <a:lnTo>
                  <a:pt x="5753197" y="2169967"/>
                </a:lnTo>
                <a:lnTo>
                  <a:pt x="5912378" y="2166616"/>
                </a:lnTo>
                <a:lnTo>
                  <a:pt x="6013014" y="2163454"/>
                </a:lnTo>
                <a:lnTo>
                  <a:pt x="6071516" y="2160778"/>
                </a:lnTo>
                <a:lnTo>
                  <a:pt x="6060673" y="1714357"/>
                </a:lnTo>
                <a:lnTo>
                  <a:pt x="6051317" y="1345051"/>
                </a:lnTo>
                <a:lnTo>
                  <a:pt x="6043068" y="1046098"/>
                </a:lnTo>
                <a:lnTo>
                  <a:pt x="6041854" y="932215"/>
                </a:lnTo>
                <a:lnTo>
                  <a:pt x="6040201" y="737299"/>
                </a:lnTo>
                <a:lnTo>
                  <a:pt x="6038562" y="582519"/>
                </a:lnTo>
                <a:lnTo>
                  <a:pt x="6037367" y="518804"/>
                </a:lnTo>
                <a:lnTo>
                  <a:pt x="6035717" y="463473"/>
                </a:lnTo>
                <a:lnTo>
                  <a:pt x="6033462" y="415975"/>
                </a:lnTo>
                <a:lnTo>
                  <a:pt x="6030447" y="375761"/>
                </a:lnTo>
                <a:lnTo>
                  <a:pt x="6021531" y="314982"/>
                </a:lnTo>
                <a:lnTo>
                  <a:pt x="6007750" y="276736"/>
                </a:lnTo>
                <a:lnTo>
                  <a:pt x="5975288" y="251991"/>
                </a:lnTo>
                <a:lnTo>
                  <a:pt x="5960714" y="250241"/>
                </a:lnTo>
                <a:lnTo>
                  <a:pt x="5944008" y="250825"/>
                </a:lnTo>
                <a:lnTo>
                  <a:pt x="5729730" y="247488"/>
                </a:lnTo>
                <a:lnTo>
                  <a:pt x="5509219" y="245199"/>
                </a:lnTo>
                <a:lnTo>
                  <a:pt x="5226905" y="243662"/>
                </a:lnTo>
                <a:lnTo>
                  <a:pt x="4881875" y="243509"/>
                </a:lnTo>
                <a:lnTo>
                  <a:pt x="4476571" y="245248"/>
                </a:lnTo>
                <a:lnTo>
                  <a:pt x="3906363" y="250326"/>
                </a:lnTo>
                <a:lnTo>
                  <a:pt x="2535928" y="268645"/>
                </a:lnTo>
                <a:lnTo>
                  <a:pt x="2091488" y="272737"/>
                </a:lnTo>
                <a:lnTo>
                  <a:pt x="2003774" y="273671"/>
                </a:lnTo>
                <a:lnTo>
                  <a:pt x="1928358" y="274788"/>
                </a:lnTo>
                <a:lnTo>
                  <a:pt x="1864312" y="276038"/>
                </a:lnTo>
                <a:lnTo>
                  <a:pt x="1810711" y="277371"/>
                </a:lnTo>
                <a:lnTo>
                  <a:pt x="1766627" y="278741"/>
                </a:lnTo>
                <a:lnTo>
                  <a:pt x="1682205" y="282570"/>
                </a:lnTo>
                <a:lnTo>
                  <a:pt x="1646637" y="285199"/>
                </a:lnTo>
                <a:lnTo>
                  <a:pt x="1645313" y="285088"/>
                </a:lnTo>
                <a:lnTo>
                  <a:pt x="1645163" y="284571"/>
                </a:lnTo>
                <a:lnTo>
                  <a:pt x="1645259" y="283600"/>
                </a:lnTo>
                <a:lnTo>
                  <a:pt x="1644674" y="282125"/>
                </a:lnTo>
                <a:lnTo>
                  <a:pt x="1642481" y="280099"/>
                </a:lnTo>
                <a:lnTo>
                  <a:pt x="1637753" y="277471"/>
                </a:lnTo>
                <a:lnTo>
                  <a:pt x="1629564" y="274192"/>
                </a:lnTo>
                <a:lnTo>
                  <a:pt x="1630363" y="255792"/>
                </a:lnTo>
                <a:lnTo>
                  <a:pt x="1649367" y="214568"/>
                </a:lnTo>
                <a:lnTo>
                  <a:pt x="1679476" y="160062"/>
                </a:lnTo>
                <a:lnTo>
                  <a:pt x="1713592" y="101813"/>
                </a:lnTo>
                <a:lnTo>
                  <a:pt x="1744619" y="49360"/>
                </a:lnTo>
                <a:lnTo>
                  <a:pt x="1765457" y="12242"/>
                </a:lnTo>
                <a:lnTo>
                  <a:pt x="1769010" y="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1511553" y="638632"/>
            <a:ext cx="9168892" cy="1489710"/>
          </a:xfrm>
          <a:prstGeom prst="rect">
            <a:avLst/>
          </a:prstGeom>
        </p:spPr>
        <p:txBody>
          <a:bodyPr wrap="square" lIns="0" tIns="0" rIns="0" bIns="0">
            <a:spAutoFit/>
          </a:bodyPr>
          <a:lstStyle>
            <a:lvl1pPr>
              <a:defRPr sz="48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1044778" y="3032886"/>
            <a:ext cx="10102443" cy="3195954"/>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hyperlink" Target="https://studip.uni-passau.de/studip/dispatch.php/course/details/index/8add19935429438a3b4c9668f047b3bb" TargetMode="External"/><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hyperlink" Target="https://instagram.com/wearepassau?igshid=MzRlODBiNWFlZA==" TargetMode="External"/><Relationship Id="rId1" Type="http://schemas.openxmlformats.org/officeDocument/2006/relationships/slideLayout" Target="../slideLayouts/slideLayout5.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08699" y="1742660"/>
            <a:ext cx="8763000" cy="3328540"/>
          </a:xfrm>
          <a:prstGeom prst="rect">
            <a:avLst/>
          </a:prstGeom>
        </p:spPr>
        <p:txBody>
          <a:bodyPr vert="horz" wrap="square" lIns="0" tIns="13335" rIns="0" bIns="0" rtlCol="0">
            <a:spAutoFit/>
          </a:bodyPr>
          <a:lstStyle/>
          <a:p>
            <a:pPr marL="14604" algn="ctr">
              <a:lnSpc>
                <a:spcPct val="150000"/>
              </a:lnSpc>
              <a:spcBef>
                <a:spcPts val="105"/>
              </a:spcBef>
            </a:pPr>
            <a:r>
              <a:rPr lang="de-DE" sz="2400" b="1" spc="165" dirty="0">
                <a:solidFill>
                  <a:srgbClr val="33403D"/>
                </a:solidFill>
                <a:latin typeface="Modern No. 20" panose="02070704070505020303" pitchFamily="18" charset="0"/>
                <a:cs typeface="Times New Roman"/>
              </a:rPr>
              <a:t>Erstellen von Content für den interkulturellen</a:t>
            </a:r>
            <a:br>
              <a:rPr lang="de-DE" sz="2400" b="1" spc="165" dirty="0">
                <a:solidFill>
                  <a:srgbClr val="33403D"/>
                </a:solidFill>
                <a:latin typeface="Modern No. 20" panose="02070704070505020303" pitchFamily="18" charset="0"/>
                <a:cs typeface="Times New Roman"/>
              </a:rPr>
            </a:br>
            <a:r>
              <a:rPr lang="de-DE" sz="3600" b="1" spc="165" dirty="0">
                <a:solidFill>
                  <a:srgbClr val="33403D"/>
                </a:solidFill>
                <a:latin typeface="Modern No. 20" panose="02070704070505020303" pitchFamily="18" charset="0"/>
                <a:cs typeface="Times New Roman"/>
              </a:rPr>
              <a:t>INSTAGRAM-Account</a:t>
            </a:r>
            <a:endParaRPr lang="de-DE" sz="3600" b="1" spc="220" dirty="0">
              <a:solidFill>
                <a:srgbClr val="33403D"/>
              </a:solidFill>
              <a:latin typeface="Modern No. 20" panose="02070704070505020303" pitchFamily="18" charset="0"/>
              <a:cs typeface="Times New Roman"/>
            </a:endParaRPr>
          </a:p>
          <a:p>
            <a:pPr marL="14604" algn="ctr">
              <a:lnSpc>
                <a:spcPct val="150000"/>
              </a:lnSpc>
              <a:spcBef>
                <a:spcPts val="105"/>
              </a:spcBef>
            </a:pPr>
            <a:endParaRPr lang="de-DE" sz="2400" b="1" i="1" spc="220" dirty="0">
              <a:solidFill>
                <a:srgbClr val="33403D"/>
              </a:solidFill>
              <a:latin typeface="Modern No. 20" panose="02070704070505020303" pitchFamily="18" charset="0"/>
              <a:cs typeface="Times New Roman"/>
            </a:endParaRPr>
          </a:p>
          <a:p>
            <a:pPr marL="14604" algn="ctr">
              <a:lnSpc>
                <a:spcPct val="150000"/>
              </a:lnSpc>
              <a:spcBef>
                <a:spcPts val="105"/>
              </a:spcBef>
            </a:pPr>
            <a:r>
              <a:rPr lang="de-DE" sz="2400" b="1" i="1" spc="220" dirty="0">
                <a:solidFill>
                  <a:srgbClr val="33403D"/>
                </a:solidFill>
                <a:latin typeface="Modern No. 20" panose="02070704070505020303" pitchFamily="18" charset="0"/>
                <a:cs typeface="Times New Roman"/>
              </a:rPr>
              <a:t>WE ARE PASSAU</a:t>
            </a:r>
            <a:br>
              <a:rPr lang="de-DE" sz="2400" b="1" i="1" spc="220" dirty="0">
                <a:solidFill>
                  <a:srgbClr val="33403D"/>
                </a:solidFill>
                <a:latin typeface="Times New Roman"/>
                <a:cs typeface="Times New Roman"/>
              </a:rPr>
            </a:br>
            <a:r>
              <a:rPr lang="de-DE" dirty="0">
                <a:latin typeface="Modern No. 20" panose="02070704070505020303" pitchFamily="18" charset="0"/>
                <a:hlinkClick r:id="rId2"/>
              </a:rPr>
              <a:t>@</a:t>
            </a:r>
            <a:r>
              <a:rPr lang="de-DE" dirty="0" err="1">
                <a:latin typeface="Modern No. 20" panose="02070704070505020303" pitchFamily="18" charset="0"/>
                <a:hlinkClick r:id="rId2"/>
              </a:rPr>
              <a:t>wearepassau</a:t>
            </a:r>
            <a:r>
              <a:rPr lang="de-DE" dirty="0">
                <a:latin typeface="Modern No. 20" panose="02070704070505020303" pitchFamily="18" charset="0"/>
                <a:hlinkClick r:id="rId2"/>
              </a:rPr>
              <a:t>) • Instagram-Fotos und –Videos</a:t>
            </a:r>
            <a:endParaRPr lang="de-DE" dirty="0">
              <a:latin typeface="Modern No. 20" panose="02070704070505020303" pitchFamily="18" charset="0"/>
            </a:endParaRPr>
          </a:p>
          <a:p>
            <a:pPr marL="14604" algn="ctr">
              <a:lnSpc>
                <a:spcPct val="150000"/>
              </a:lnSpc>
              <a:spcBef>
                <a:spcPts val="105"/>
              </a:spcBef>
            </a:pPr>
            <a:r>
              <a:rPr lang="de-DE" dirty="0">
                <a:latin typeface="Modern No. 20" panose="02070704070505020303" pitchFamily="18" charset="0"/>
                <a:cs typeface="Times New Roman"/>
              </a:rPr>
              <a:t>#social </a:t>
            </a:r>
            <a:r>
              <a:rPr lang="de-DE" dirty="0" err="1">
                <a:latin typeface="Modern No. 20" panose="02070704070505020303" pitchFamily="18" charset="0"/>
                <a:cs typeface="Times New Roman"/>
              </a:rPr>
              <a:t>media</a:t>
            </a:r>
            <a:r>
              <a:rPr lang="de-DE" dirty="0">
                <a:latin typeface="Modern No. 20" panose="02070704070505020303" pitchFamily="18" charset="0"/>
                <a:cs typeface="Times New Roman"/>
              </a:rPr>
              <a:t> #</a:t>
            </a:r>
            <a:r>
              <a:rPr lang="de-DE" dirty="0" err="1">
                <a:latin typeface="Modern No. 20" panose="02070704070505020303" pitchFamily="18" charset="0"/>
                <a:cs typeface="Times New Roman"/>
              </a:rPr>
              <a:t>content</a:t>
            </a:r>
            <a:r>
              <a:rPr lang="de-DE" dirty="0">
                <a:latin typeface="Modern No. 20" panose="02070704070505020303" pitchFamily="18" charset="0"/>
                <a:cs typeface="Times New Roman"/>
              </a:rPr>
              <a:t> </a:t>
            </a:r>
            <a:r>
              <a:rPr lang="de-DE" dirty="0" err="1">
                <a:latin typeface="Modern No. 20" panose="02070704070505020303" pitchFamily="18" charset="0"/>
                <a:cs typeface="Times New Roman"/>
              </a:rPr>
              <a:t>creators</a:t>
            </a:r>
            <a:r>
              <a:rPr lang="de-DE" dirty="0">
                <a:latin typeface="Modern No. 20" panose="02070704070505020303" pitchFamily="18" charset="0"/>
                <a:cs typeface="Times New Roman"/>
              </a:rPr>
              <a:t> #</a:t>
            </a:r>
            <a:r>
              <a:rPr lang="de-DE" dirty="0" err="1">
                <a:latin typeface="Modern No. 20" panose="02070704070505020303" pitchFamily="18" charset="0"/>
                <a:cs typeface="Times New Roman"/>
              </a:rPr>
              <a:t>integration</a:t>
            </a:r>
            <a:r>
              <a:rPr lang="de-DE" dirty="0">
                <a:latin typeface="Modern No. 20" panose="02070704070505020303" pitchFamily="18" charset="0"/>
                <a:cs typeface="Times New Roman"/>
              </a:rPr>
              <a:t> #</a:t>
            </a:r>
            <a:r>
              <a:rPr lang="de-DE" dirty="0" err="1">
                <a:latin typeface="Modern No. 20" panose="02070704070505020303" pitchFamily="18" charset="0"/>
                <a:cs typeface="Times New Roman"/>
              </a:rPr>
              <a:t>löcals</a:t>
            </a:r>
            <a:r>
              <a:rPr lang="de-DE" dirty="0">
                <a:latin typeface="Modern No. 20" panose="02070704070505020303" pitchFamily="18" charset="0"/>
                <a:cs typeface="Times New Roman"/>
              </a:rPr>
              <a:t> #</a:t>
            </a:r>
            <a:r>
              <a:rPr lang="de-DE" dirty="0" err="1">
                <a:latin typeface="Modern No. 20" panose="02070704070505020303" pitchFamily="18" charset="0"/>
                <a:cs typeface="Times New Roman"/>
              </a:rPr>
              <a:t>migrants</a:t>
            </a:r>
            <a:r>
              <a:rPr lang="de-DE" dirty="0">
                <a:latin typeface="Modern No. 20" panose="02070704070505020303" pitchFamily="18" charset="0"/>
                <a:cs typeface="Times New Roman"/>
              </a:rPr>
              <a:t> #</a:t>
            </a:r>
            <a:r>
              <a:rPr lang="de-DE" dirty="0" err="1">
                <a:latin typeface="Modern No. 20" panose="02070704070505020303" pitchFamily="18" charset="0"/>
                <a:cs typeface="Times New Roman"/>
              </a:rPr>
              <a:t>passau</a:t>
            </a:r>
            <a:r>
              <a:rPr lang="de-DE" dirty="0">
                <a:latin typeface="Modern No. 20" panose="02070704070505020303" pitchFamily="18" charset="0"/>
                <a:cs typeface="Times New Roman"/>
              </a:rPr>
              <a:t> #</a:t>
            </a:r>
            <a:r>
              <a:rPr lang="de-DE" dirty="0" err="1">
                <a:latin typeface="Modern No. 20" panose="02070704070505020303" pitchFamily="18" charset="0"/>
                <a:cs typeface="Times New Roman"/>
              </a:rPr>
              <a:t>storytelling</a:t>
            </a:r>
            <a:endParaRPr dirty="0">
              <a:latin typeface="Modern No. 20" panose="02070704070505020303" pitchFamily="18" charset="0"/>
              <a:cs typeface="Times New Roman"/>
            </a:endParaRPr>
          </a:p>
        </p:txBody>
      </p:sp>
      <p:sp>
        <p:nvSpPr>
          <p:cNvPr id="6" name="object 6"/>
          <p:cNvSpPr txBox="1"/>
          <p:nvPr/>
        </p:nvSpPr>
        <p:spPr>
          <a:xfrm>
            <a:off x="9829800" y="370219"/>
            <a:ext cx="2258695" cy="2044149"/>
          </a:xfrm>
          <a:prstGeom prst="rect">
            <a:avLst/>
          </a:prstGeom>
        </p:spPr>
        <p:txBody>
          <a:bodyPr vert="horz" wrap="square" lIns="0" tIns="12700" rIns="0" bIns="0" rtlCol="0">
            <a:spAutoFit/>
          </a:bodyPr>
          <a:lstStyle/>
          <a:p>
            <a:pPr marL="299085" indent="-287020">
              <a:lnSpc>
                <a:spcPct val="100000"/>
              </a:lnSpc>
              <a:spcBef>
                <a:spcPts val="100"/>
              </a:spcBef>
              <a:buFont typeface="Wingdings"/>
              <a:buChar char=""/>
              <a:tabLst>
                <a:tab pos="299720" algn="l"/>
              </a:tabLst>
            </a:pPr>
            <a:r>
              <a:rPr sz="1600" dirty="0">
                <a:solidFill>
                  <a:srgbClr val="FF0000"/>
                </a:solidFill>
                <a:latin typeface="Times New Roman"/>
                <a:cs typeface="Times New Roman"/>
              </a:rPr>
              <a:t>ECTS-</a:t>
            </a:r>
            <a:r>
              <a:rPr sz="1600" dirty="0" err="1">
                <a:solidFill>
                  <a:srgbClr val="FF0000"/>
                </a:solidFill>
                <a:latin typeface="Times New Roman"/>
                <a:cs typeface="Times New Roman"/>
              </a:rPr>
              <a:t>P</a:t>
            </a:r>
            <a:r>
              <a:rPr lang="en-US" sz="1600" dirty="0" err="1">
                <a:solidFill>
                  <a:srgbClr val="FF0000"/>
                </a:solidFill>
                <a:latin typeface="Times New Roman"/>
                <a:cs typeface="Times New Roman"/>
              </a:rPr>
              <a:t>unkte</a:t>
            </a:r>
            <a:endParaRPr sz="1600" dirty="0">
              <a:latin typeface="Times New Roman"/>
              <a:cs typeface="Times New Roman"/>
            </a:endParaRPr>
          </a:p>
          <a:p>
            <a:pPr marL="299085" marR="90170" indent="-287020">
              <a:lnSpc>
                <a:spcPct val="100000"/>
              </a:lnSpc>
              <a:spcBef>
                <a:spcPts val="5"/>
              </a:spcBef>
              <a:buFont typeface="Wingdings"/>
              <a:buChar char=""/>
              <a:tabLst>
                <a:tab pos="299720" algn="l"/>
              </a:tabLst>
            </a:pPr>
            <a:r>
              <a:rPr lang="de-DE" sz="1600" spc="10" dirty="0">
                <a:solidFill>
                  <a:srgbClr val="FF0000"/>
                </a:solidFill>
                <a:latin typeface="Times New Roman"/>
                <a:cs typeface="Times New Roman"/>
              </a:rPr>
              <a:t>Regelmäßige Teilnahme am Seminar </a:t>
            </a:r>
            <a:r>
              <a:rPr sz="1600" dirty="0">
                <a:solidFill>
                  <a:srgbClr val="FF0000"/>
                </a:solidFill>
                <a:latin typeface="Times New Roman"/>
                <a:cs typeface="Times New Roman"/>
              </a:rPr>
              <a:t>:</a:t>
            </a:r>
            <a:r>
              <a:rPr sz="1600" spc="-55" dirty="0">
                <a:solidFill>
                  <a:srgbClr val="FF0000"/>
                </a:solidFill>
                <a:latin typeface="Times New Roman"/>
                <a:cs typeface="Times New Roman"/>
              </a:rPr>
              <a:t> </a:t>
            </a:r>
            <a:r>
              <a:rPr sz="1600" spc="-85" dirty="0">
                <a:solidFill>
                  <a:srgbClr val="FF0000"/>
                </a:solidFill>
                <a:latin typeface="Times New Roman"/>
                <a:cs typeface="Times New Roman"/>
              </a:rPr>
              <a:t>4855</a:t>
            </a:r>
            <a:r>
              <a:rPr lang="de-DE" sz="1600" spc="-85" dirty="0">
                <a:solidFill>
                  <a:srgbClr val="FF0000"/>
                </a:solidFill>
                <a:latin typeface="Times New Roman"/>
                <a:cs typeface="Times New Roman"/>
              </a:rPr>
              <a:t>5</a:t>
            </a:r>
            <a:br>
              <a:rPr lang="de-DE" sz="1600" spc="-85" dirty="0">
                <a:solidFill>
                  <a:srgbClr val="FF0000"/>
                </a:solidFill>
                <a:latin typeface="Times New Roman"/>
                <a:cs typeface="Times New Roman"/>
              </a:rPr>
            </a:br>
            <a:r>
              <a:rPr lang="de-DE" sz="1600" b="1" spc="-5" dirty="0">
                <a:cs typeface="Calibri"/>
                <a:hlinkClick r:id="rId3"/>
              </a:rPr>
              <a:t>PS: Interkulturalität und Praxis</a:t>
            </a:r>
            <a:r>
              <a:rPr lang="de-DE" sz="1600" b="1" spc="-5" dirty="0">
                <a:cs typeface="Calibri"/>
              </a:rPr>
              <a:t> </a:t>
            </a:r>
          </a:p>
          <a:p>
            <a:pPr marL="299085" marR="90170" indent="-287020">
              <a:lnSpc>
                <a:spcPct val="100000"/>
              </a:lnSpc>
              <a:spcBef>
                <a:spcPts val="5"/>
              </a:spcBef>
              <a:buFont typeface="Wingdings"/>
              <a:buChar char=""/>
              <a:tabLst>
                <a:tab pos="299720" algn="l"/>
              </a:tabLst>
            </a:pPr>
            <a:r>
              <a:rPr lang="de-DE" sz="1600" spc="40" dirty="0">
                <a:solidFill>
                  <a:srgbClr val="FF0000"/>
                </a:solidFill>
                <a:latin typeface="Times New Roman"/>
                <a:cs typeface="Times New Roman"/>
              </a:rPr>
              <a:t>Eine Projektarbeit schreiben</a:t>
            </a:r>
            <a:endParaRPr sz="1600" dirty="0">
              <a:latin typeface="Times New Roman"/>
              <a:cs typeface="Times New Roman"/>
            </a:endParaRPr>
          </a:p>
        </p:txBody>
      </p:sp>
      <p:pic>
        <p:nvPicPr>
          <p:cNvPr id="8" name="Grafik 7">
            <a:extLst>
              <a:ext uri="{FF2B5EF4-FFF2-40B4-BE49-F238E27FC236}">
                <a16:creationId xmlns:a16="http://schemas.microsoft.com/office/drawing/2014/main" id="{0A160128-0DE1-4D68-9F8B-70018B6A5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5475" y="3038475"/>
            <a:ext cx="781050" cy="781050"/>
          </a:xfrm>
          <a:prstGeom prst="rect">
            <a:avLst/>
          </a:prstGeom>
        </p:spPr>
      </p:pic>
      <p:grpSp>
        <p:nvGrpSpPr>
          <p:cNvPr id="9" name="Gruppieren 8">
            <a:extLst>
              <a:ext uri="{FF2B5EF4-FFF2-40B4-BE49-F238E27FC236}">
                <a16:creationId xmlns:a16="http://schemas.microsoft.com/office/drawing/2014/main" id="{9846DD62-31D5-4804-90E1-7C0CA78D0EC3}"/>
              </a:ext>
            </a:extLst>
          </p:cNvPr>
          <p:cNvGrpSpPr/>
          <p:nvPr/>
        </p:nvGrpSpPr>
        <p:grpSpPr>
          <a:xfrm>
            <a:off x="8839200" y="124178"/>
            <a:ext cx="3352780" cy="3036711"/>
            <a:chOff x="8357760" y="455186"/>
            <a:chExt cx="2406992" cy="2340000"/>
          </a:xfrm>
        </p:grpSpPr>
        <p:sp>
          <p:nvSpPr>
            <p:cNvPr id="10" name="Flussdiagramm: Verbinder 9">
              <a:extLst>
                <a:ext uri="{FF2B5EF4-FFF2-40B4-BE49-F238E27FC236}">
                  <a16:creationId xmlns:a16="http://schemas.microsoft.com/office/drawing/2014/main" id="{8DCE3D98-B438-4D3D-9CB1-B97494C2378B}"/>
                </a:ext>
              </a:extLst>
            </p:cNvPr>
            <p:cNvSpPr/>
            <p:nvPr/>
          </p:nvSpPr>
          <p:spPr>
            <a:xfrm>
              <a:off x="8357760" y="455186"/>
              <a:ext cx="2340000" cy="2340000"/>
            </a:xfrm>
            <a:prstGeom prst="flowChartConnector">
              <a:avLst/>
            </a:prstGeom>
            <a:solidFill>
              <a:srgbClr val="FFEFEF"/>
            </a:solidFill>
            <a:ln w="76200">
              <a:solidFill>
                <a:srgbClr val="01A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algn="ctr">
                <a:buFont typeface="Arial" panose="020B0604020202020204" pitchFamily="34" charset="0"/>
                <a:buChar char="•"/>
              </a:pPr>
              <a:endParaRPr lang="en-GB" dirty="0"/>
            </a:p>
          </p:txBody>
        </p:sp>
        <p:sp>
          <p:nvSpPr>
            <p:cNvPr id="11" name="Textfeld 1">
              <a:extLst>
                <a:ext uri="{FF2B5EF4-FFF2-40B4-BE49-F238E27FC236}">
                  <a16:creationId xmlns:a16="http://schemas.microsoft.com/office/drawing/2014/main" id="{02AAEE77-B6E3-4988-9600-E8C2608192D1}"/>
                </a:ext>
              </a:extLst>
            </p:cNvPr>
            <p:cNvSpPr txBox="1"/>
            <p:nvPr/>
          </p:nvSpPr>
          <p:spPr>
            <a:xfrm>
              <a:off x="8650725" y="968618"/>
              <a:ext cx="2114027" cy="307777"/>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Wingdings" panose="05000000000000000000" pitchFamily="2" charset="2"/>
                <a:buChar char="ü"/>
              </a:pPr>
              <a:endParaRPr lang="de-DE" sz="1400" b="1" dirty="0">
                <a:solidFill>
                  <a:schemeClr val="bg1"/>
                </a:solidFill>
              </a:endParaRPr>
            </a:p>
          </p:txBody>
        </p:sp>
      </p:grpSp>
      <p:pic>
        <p:nvPicPr>
          <p:cNvPr id="12" name="Grafik 11" descr="Uhr">
            <a:extLst>
              <a:ext uri="{FF2B5EF4-FFF2-40B4-BE49-F238E27FC236}">
                <a16:creationId xmlns:a16="http://schemas.microsoft.com/office/drawing/2014/main" id="{FC0B26A3-9EC2-473B-BC5F-F12FC15655F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7298" y="458260"/>
            <a:ext cx="485304" cy="485304"/>
          </a:xfrm>
          <a:prstGeom prst="rect">
            <a:avLst/>
          </a:prstGeom>
        </p:spPr>
      </p:pic>
      <p:pic>
        <p:nvPicPr>
          <p:cNvPr id="13" name="Grafik 12" descr="Abschlusshut">
            <a:extLst>
              <a:ext uri="{FF2B5EF4-FFF2-40B4-BE49-F238E27FC236}">
                <a16:creationId xmlns:a16="http://schemas.microsoft.com/office/drawing/2014/main" id="{1ED57D6F-BD97-4488-9636-2C4180B47A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32741" y="963449"/>
            <a:ext cx="656361" cy="656361"/>
          </a:xfrm>
          <a:prstGeom prst="rect">
            <a:avLst/>
          </a:prstGeom>
        </p:spPr>
      </p:pic>
      <p:pic>
        <p:nvPicPr>
          <p:cNvPr id="14" name="Grafik 13" descr="Erdkugel: Amerika">
            <a:extLst>
              <a:ext uri="{FF2B5EF4-FFF2-40B4-BE49-F238E27FC236}">
                <a16:creationId xmlns:a16="http://schemas.microsoft.com/office/drawing/2014/main" id="{0A99AAC8-6023-498B-B055-B24C7A66E80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699110">
            <a:off x="9524525" y="1705886"/>
            <a:ext cx="551307" cy="551307"/>
          </a:xfrm>
          <a:prstGeom prst="rect">
            <a:avLst/>
          </a:prstGeom>
        </p:spPr>
      </p:pic>
      <p:sp>
        <p:nvSpPr>
          <p:cNvPr id="15" name="Textfeld 14">
            <a:extLst>
              <a:ext uri="{FF2B5EF4-FFF2-40B4-BE49-F238E27FC236}">
                <a16:creationId xmlns:a16="http://schemas.microsoft.com/office/drawing/2014/main" id="{4B485FE4-9971-48D8-B8AC-CCE0FA117094}"/>
              </a:ext>
            </a:extLst>
          </p:cNvPr>
          <p:cNvSpPr txBox="1"/>
          <p:nvPr/>
        </p:nvSpPr>
        <p:spPr>
          <a:xfrm>
            <a:off x="9997603" y="433212"/>
            <a:ext cx="1770079" cy="276999"/>
          </a:xfrm>
          <a:prstGeom prst="rect">
            <a:avLst/>
          </a:prstGeom>
          <a:noFill/>
        </p:spPr>
        <p:txBody>
          <a:bodyPr wrap="square" rtlCol="0">
            <a:spAutoFit/>
          </a:bodyPr>
          <a:lstStyle/>
          <a:p>
            <a:r>
              <a:rPr lang="de-DE" sz="1200" dirty="0"/>
              <a:t>Ca. 2 Stunden/Woche</a:t>
            </a:r>
          </a:p>
        </p:txBody>
      </p:sp>
      <p:sp>
        <p:nvSpPr>
          <p:cNvPr id="16" name="Textfeld 15">
            <a:extLst>
              <a:ext uri="{FF2B5EF4-FFF2-40B4-BE49-F238E27FC236}">
                <a16:creationId xmlns:a16="http://schemas.microsoft.com/office/drawing/2014/main" id="{50089855-EF01-404F-8F43-D567781D4325}"/>
              </a:ext>
            </a:extLst>
          </p:cNvPr>
          <p:cNvSpPr txBox="1"/>
          <p:nvPr/>
        </p:nvSpPr>
        <p:spPr>
          <a:xfrm>
            <a:off x="10077329" y="1170899"/>
            <a:ext cx="1770079" cy="276999"/>
          </a:xfrm>
          <a:prstGeom prst="rect">
            <a:avLst/>
          </a:prstGeom>
          <a:noFill/>
        </p:spPr>
        <p:txBody>
          <a:bodyPr wrap="square" rtlCol="0">
            <a:spAutoFit/>
          </a:bodyPr>
          <a:lstStyle/>
          <a:p>
            <a:r>
              <a:rPr lang="de-DE" sz="1200" dirty="0"/>
              <a:t>Alle Studiengänge</a:t>
            </a:r>
          </a:p>
        </p:txBody>
      </p:sp>
      <p:sp>
        <p:nvSpPr>
          <p:cNvPr id="17" name="Textfeld 16">
            <a:extLst>
              <a:ext uri="{FF2B5EF4-FFF2-40B4-BE49-F238E27FC236}">
                <a16:creationId xmlns:a16="http://schemas.microsoft.com/office/drawing/2014/main" id="{780886DA-C4E1-4ACD-9C83-74C96C1A7EDB}"/>
              </a:ext>
            </a:extLst>
          </p:cNvPr>
          <p:cNvSpPr txBox="1"/>
          <p:nvPr/>
        </p:nvSpPr>
        <p:spPr>
          <a:xfrm>
            <a:off x="10067089" y="1860899"/>
            <a:ext cx="1770079" cy="276999"/>
          </a:xfrm>
          <a:prstGeom prst="rect">
            <a:avLst/>
          </a:prstGeom>
          <a:noFill/>
        </p:spPr>
        <p:txBody>
          <a:bodyPr wrap="square" rtlCol="0">
            <a:spAutoFit/>
          </a:bodyPr>
          <a:lstStyle/>
          <a:p>
            <a:r>
              <a:rPr lang="de-DE" sz="1200" dirty="0"/>
              <a:t>B1 Deutschkenntnisse</a:t>
            </a:r>
          </a:p>
        </p:txBody>
      </p:sp>
      <p:pic>
        <p:nvPicPr>
          <p:cNvPr id="18" name="Grafik 17" descr="Rakete">
            <a:extLst>
              <a:ext uri="{FF2B5EF4-FFF2-40B4-BE49-F238E27FC236}">
                <a16:creationId xmlns:a16="http://schemas.microsoft.com/office/drawing/2014/main" id="{AD66431E-F7B5-4C41-AF22-B3CC6FBBA0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12679" y="2403081"/>
            <a:ext cx="523220" cy="523220"/>
          </a:xfrm>
          <a:prstGeom prst="rect">
            <a:avLst/>
          </a:prstGeom>
        </p:spPr>
      </p:pic>
      <p:sp>
        <p:nvSpPr>
          <p:cNvPr id="19" name="Textfeld 18">
            <a:extLst>
              <a:ext uri="{FF2B5EF4-FFF2-40B4-BE49-F238E27FC236}">
                <a16:creationId xmlns:a16="http://schemas.microsoft.com/office/drawing/2014/main" id="{5628D421-36FE-47C1-B438-B3569D35DAAE}"/>
              </a:ext>
            </a:extLst>
          </p:cNvPr>
          <p:cNvSpPr txBox="1"/>
          <p:nvPr/>
        </p:nvSpPr>
        <p:spPr>
          <a:xfrm>
            <a:off x="10088130" y="2377333"/>
            <a:ext cx="1770079" cy="523220"/>
          </a:xfrm>
          <a:prstGeom prst="rect">
            <a:avLst/>
          </a:prstGeom>
          <a:noFill/>
        </p:spPr>
        <p:txBody>
          <a:bodyPr wrap="square" rtlCol="0">
            <a:spAutoFit/>
          </a:bodyPr>
          <a:lstStyle/>
          <a:p>
            <a:r>
              <a:rPr lang="de-DE" sz="1400" b="1" dirty="0">
                <a:solidFill>
                  <a:srgbClr val="F2850E"/>
                </a:solidFill>
              </a:rPr>
              <a:t>Kick-Off, 5.05, </a:t>
            </a:r>
            <a:br>
              <a:rPr lang="de-DE" sz="1400" b="1" dirty="0">
                <a:solidFill>
                  <a:srgbClr val="F2850E"/>
                </a:solidFill>
              </a:rPr>
            </a:br>
            <a:r>
              <a:rPr lang="de-DE" sz="1400" b="1" dirty="0">
                <a:solidFill>
                  <a:srgbClr val="F2850E"/>
                </a:solidFill>
              </a:rPr>
              <a:t>18:00 Uhr, ISA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42624" y="1011100"/>
            <a:ext cx="5556098" cy="763671"/>
          </a:xfrm>
          <a:prstGeom prst="rect">
            <a:avLst/>
          </a:prstGeom>
        </p:spPr>
        <p:txBody>
          <a:bodyPr vert="horz" wrap="square" lIns="0" tIns="95885" rIns="0" bIns="0" rtlCol="0">
            <a:spAutoFit/>
          </a:bodyPr>
          <a:lstStyle/>
          <a:p>
            <a:pPr marL="1655445" marR="5080" indent="-1643380">
              <a:lnSpc>
                <a:spcPts val="5180"/>
              </a:lnSpc>
              <a:spcBef>
                <a:spcPts val="755"/>
              </a:spcBef>
            </a:pPr>
            <a:r>
              <a:rPr lang="de-DE" b="1" spc="229" dirty="0">
                <a:latin typeface="Modern No. 20" panose="02070704070505020303" pitchFamily="18" charset="0"/>
              </a:rPr>
              <a:t>Worum geht es?</a:t>
            </a:r>
            <a:endParaRPr b="1" spc="45" dirty="0">
              <a:latin typeface="Modern No. 20" panose="02070704070505020303" pitchFamily="18" charset="0"/>
            </a:endParaRPr>
          </a:p>
        </p:txBody>
      </p:sp>
      <p:sp>
        <p:nvSpPr>
          <p:cNvPr id="3" name="object 3"/>
          <p:cNvSpPr/>
          <p:nvPr/>
        </p:nvSpPr>
        <p:spPr>
          <a:xfrm>
            <a:off x="653133" y="250825"/>
            <a:ext cx="6071870" cy="2205355"/>
          </a:xfrm>
          <a:custGeom>
            <a:avLst/>
            <a:gdLst/>
            <a:ahLst/>
            <a:cxnLst/>
            <a:rect l="l" t="t" r="r" b="b"/>
            <a:pathLst>
              <a:path w="6071870" h="2205355">
                <a:moveTo>
                  <a:pt x="2121181" y="2186686"/>
                </a:moveTo>
                <a:lnTo>
                  <a:pt x="498362" y="2204974"/>
                </a:lnTo>
                <a:lnTo>
                  <a:pt x="440163" y="2203019"/>
                </a:lnTo>
                <a:lnTo>
                  <a:pt x="380621" y="2202642"/>
                </a:lnTo>
                <a:lnTo>
                  <a:pt x="321104" y="2203244"/>
                </a:lnTo>
                <a:lnTo>
                  <a:pt x="262983" y="2204223"/>
                </a:lnTo>
                <a:lnTo>
                  <a:pt x="207625" y="2204978"/>
                </a:lnTo>
                <a:lnTo>
                  <a:pt x="156402" y="2204910"/>
                </a:lnTo>
                <a:lnTo>
                  <a:pt x="110681" y="2203417"/>
                </a:lnTo>
                <a:lnTo>
                  <a:pt x="71832" y="2199900"/>
                </a:lnTo>
                <a:lnTo>
                  <a:pt x="20228" y="2184387"/>
                </a:lnTo>
                <a:lnTo>
                  <a:pt x="2936" y="2123333"/>
                </a:lnTo>
                <a:lnTo>
                  <a:pt x="24" y="2054312"/>
                </a:lnTo>
                <a:lnTo>
                  <a:pt x="0" y="2012745"/>
                </a:lnTo>
                <a:lnTo>
                  <a:pt x="820" y="1966943"/>
                </a:lnTo>
                <a:lnTo>
                  <a:pt x="2404" y="1917258"/>
                </a:lnTo>
                <a:lnTo>
                  <a:pt x="4668" y="1864042"/>
                </a:lnTo>
                <a:lnTo>
                  <a:pt x="7532" y="1807647"/>
                </a:lnTo>
                <a:lnTo>
                  <a:pt x="10912" y="1748425"/>
                </a:lnTo>
                <a:lnTo>
                  <a:pt x="14727" y="1686729"/>
                </a:lnTo>
                <a:lnTo>
                  <a:pt x="18895" y="1622909"/>
                </a:lnTo>
                <a:lnTo>
                  <a:pt x="23334" y="1557318"/>
                </a:lnTo>
                <a:lnTo>
                  <a:pt x="27961" y="1490308"/>
                </a:lnTo>
                <a:lnTo>
                  <a:pt x="32695" y="1422231"/>
                </a:lnTo>
                <a:lnTo>
                  <a:pt x="37453" y="1353439"/>
                </a:lnTo>
                <a:lnTo>
                  <a:pt x="33964" y="1293341"/>
                </a:lnTo>
                <a:lnTo>
                  <a:pt x="30958" y="1231584"/>
                </a:lnTo>
                <a:lnTo>
                  <a:pt x="28418" y="1168588"/>
                </a:lnTo>
                <a:lnTo>
                  <a:pt x="26327" y="1104775"/>
                </a:lnTo>
                <a:lnTo>
                  <a:pt x="24666" y="1040566"/>
                </a:lnTo>
                <a:lnTo>
                  <a:pt x="23417" y="976380"/>
                </a:lnTo>
                <a:lnTo>
                  <a:pt x="22564" y="912640"/>
                </a:lnTo>
                <a:lnTo>
                  <a:pt x="22087" y="849767"/>
                </a:lnTo>
                <a:lnTo>
                  <a:pt x="21970" y="788180"/>
                </a:lnTo>
                <a:lnTo>
                  <a:pt x="22195" y="728302"/>
                </a:lnTo>
                <a:lnTo>
                  <a:pt x="22743" y="670552"/>
                </a:lnTo>
                <a:lnTo>
                  <a:pt x="23597" y="615353"/>
                </a:lnTo>
                <a:lnTo>
                  <a:pt x="24739" y="563125"/>
                </a:lnTo>
                <a:lnTo>
                  <a:pt x="26151" y="514288"/>
                </a:lnTo>
                <a:lnTo>
                  <a:pt x="27816" y="469265"/>
                </a:lnTo>
                <a:lnTo>
                  <a:pt x="29716" y="428475"/>
                </a:lnTo>
                <a:lnTo>
                  <a:pt x="34149" y="361281"/>
                </a:lnTo>
                <a:lnTo>
                  <a:pt x="39308" y="316074"/>
                </a:lnTo>
                <a:lnTo>
                  <a:pt x="114579" y="293295"/>
                </a:lnTo>
                <a:lnTo>
                  <a:pt x="169386" y="287612"/>
                </a:lnTo>
                <a:lnTo>
                  <a:pt x="213987" y="284575"/>
                </a:lnTo>
                <a:lnTo>
                  <a:pt x="255829" y="283040"/>
                </a:lnTo>
                <a:lnTo>
                  <a:pt x="302363" y="281865"/>
                </a:lnTo>
                <a:lnTo>
                  <a:pt x="361037" y="279908"/>
                </a:lnTo>
                <a:lnTo>
                  <a:pt x="402974" y="278392"/>
                </a:lnTo>
                <a:lnTo>
                  <a:pt x="447781" y="277096"/>
                </a:lnTo>
                <a:lnTo>
                  <a:pt x="494952" y="275980"/>
                </a:lnTo>
                <a:lnTo>
                  <a:pt x="543980" y="275004"/>
                </a:lnTo>
                <a:lnTo>
                  <a:pt x="594358" y="274129"/>
                </a:lnTo>
                <a:lnTo>
                  <a:pt x="645580" y="273315"/>
                </a:lnTo>
                <a:lnTo>
                  <a:pt x="697138" y="272522"/>
                </a:lnTo>
                <a:lnTo>
                  <a:pt x="748527" y="271710"/>
                </a:lnTo>
                <a:lnTo>
                  <a:pt x="799239" y="270841"/>
                </a:lnTo>
                <a:lnTo>
                  <a:pt x="848768" y="269875"/>
                </a:lnTo>
                <a:lnTo>
                  <a:pt x="1088671" y="267462"/>
                </a:lnTo>
                <a:lnTo>
                  <a:pt x="1116031" y="254044"/>
                </a:lnTo>
                <a:lnTo>
                  <a:pt x="1156042" y="232635"/>
                </a:lnTo>
                <a:lnTo>
                  <a:pt x="1206628" y="206124"/>
                </a:lnTo>
                <a:lnTo>
                  <a:pt x="1265719" y="177399"/>
                </a:lnTo>
                <a:lnTo>
                  <a:pt x="1331241" y="149351"/>
                </a:lnTo>
                <a:lnTo>
                  <a:pt x="1373050" y="133254"/>
                </a:lnTo>
                <a:lnTo>
                  <a:pt x="1421469" y="115204"/>
                </a:lnTo>
                <a:lnTo>
                  <a:pt x="1474398" y="95983"/>
                </a:lnTo>
                <a:lnTo>
                  <a:pt x="1529735" y="76377"/>
                </a:lnTo>
                <a:lnTo>
                  <a:pt x="1585379" y="57169"/>
                </a:lnTo>
                <a:lnTo>
                  <a:pt x="1639230" y="39144"/>
                </a:lnTo>
                <a:lnTo>
                  <a:pt x="1689186" y="23084"/>
                </a:lnTo>
                <a:lnTo>
                  <a:pt x="1733146" y="9775"/>
                </a:lnTo>
                <a:lnTo>
                  <a:pt x="1769010" y="0"/>
                </a:lnTo>
                <a:lnTo>
                  <a:pt x="1765457" y="12242"/>
                </a:lnTo>
                <a:lnTo>
                  <a:pt x="1744619" y="49360"/>
                </a:lnTo>
                <a:lnTo>
                  <a:pt x="1713592" y="101813"/>
                </a:lnTo>
                <a:lnTo>
                  <a:pt x="1679476" y="160062"/>
                </a:lnTo>
                <a:lnTo>
                  <a:pt x="1649367" y="214568"/>
                </a:lnTo>
                <a:lnTo>
                  <a:pt x="1630363" y="255792"/>
                </a:lnTo>
                <a:lnTo>
                  <a:pt x="1629564" y="274192"/>
                </a:lnTo>
                <a:lnTo>
                  <a:pt x="1637753" y="277471"/>
                </a:lnTo>
                <a:lnTo>
                  <a:pt x="1642481" y="280099"/>
                </a:lnTo>
                <a:lnTo>
                  <a:pt x="1644674" y="282125"/>
                </a:lnTo>
                <a:lnTo>
                  <a:pt x="1645259" y="283600"/>
                </a:lnTo>
                <a:lnTo>
                  <a:pt x="1645163" y="284571"/>
                </a:lnTo>
                <a:lnTo>
                  <a:pt x="1645313" y="285088"/>
                </a:lnTo>
                <a:lnTo>
                  <a:pt x="1646637" y="285199"/>
                </a:lnTo>
                <a:lnTo>
                  <a:pt x="1650060" y="284954"/>
                </a:lnTo>
                <a:lnTo>
                  <a:pt x="1656512" y="284401"/>
                </a:lnTo>
                <a:lnTo>
                  <a:pt x="1666917" y="283591"/>
                </a:lnTo>
                <a:lnTo>
                  <a:pt x="1731132" y="280096"/>
                </a:lnTo>
                <a:lnTo>
                  <a:pt x="1810711" y="277371"/>
                </a:lnTo>
                <a:lnTo>
                  <a:pt x="1864312" y="276038"/>
                </a:lnTo>
                <a:lnTo>
                  <a:pt x="1928358" y="274788"/>
                </a:lnTo>
                <a:lnTo>
                  <a:pt x="2003774" y="273671"/>
                </a:lnTo>
                <a:lnTo>
                  <a:pt x="2091488" y="272737"/>
                </a:lnTo>
                <a:lnTo>
                  <a:pt x="2192428" y="272034"/>
                </a:lnTo>
                <a:lnTo>
                  <a:pt x="2222131" y="271854"/>
                </a:lnTo>
                <a:lnTo>
                  <a:pt x="2252925" y="271634"/>
                </a:lnTo>
                <a:lnTo>
                  <a:pt x="2317695" y="271084"/>
                </a:lnTo>
                <a:lnTo>
                  <a:pt x="2386566" y="270394"/>
                </a:lnTo>
                <a:lnTo>
                  <a:pt x="2459368" y="269577"/>
                </a:lnTo>
                <a:lnTo>
                  <a:pt x="2535928" y="268645"/>
                </a:lnTo>
                <a:lnTo>
                  <a:pt x="2575563" y="268140"/>
                </a:lnTo>
                <a:lnTo>
                  <a:pt x="2616075" y="267610"/>
                </a:lnTo>
                <a:lnTo>
                  <a:pt x="2657440" y="267058"/>
                </a:lnTo>
                <a:lnTo>
                  <a:pt x="2699637" y="266485"/>
                </a:lnTo>
                <a:lnTo>
                  <a:pt x="2742646" y="265892"/>
                </a:lnTo>
                <a:lnTo>
                  <a:pt x="2786443" y="265280"/>
                </a:lnTo>
                <a:lnTo>
                  <a:pt x="2831010" y="264653"/>
                </a:lnTo>
                <a:lnTo>
                  <a:pt x="2876322" y="264010"/>
                </a:lnTo>
                <a:lnTo>
                  <a:pt x="2922360" y="263353"/>
                </a:lnTo>
                <a:lnTo>
                  <a:pt x="2969102" y="262685"/>
                </a:lnTo>
                <a:lnTo>
                  <a:pt x="3016526" y="262006"/>
                </a:lnTo>
                <a:lnTo>
                  <a:pt x="3064611" y="261318"/>
                </a:lnTo>
                <a:lnTo>
                  <a:pt x="3113336" y="260623"/>
                </a:lnTo>
                <a:lnTo>
                  <a:pt x="3162679" y="259921"/>
                </a:lnTo>
                <a:lnTo>
                  <a:pt x="3212618" y="259215"/>
                </a:lnTo>
                <a:lnTo>
                  <a:pt x="3263132" y="258507"/>
                </a:lnTo>
                <a:lnTo>
                  <a:pt x="3314200" y="257796"/>
                </a:lnTo>
                <a:lnTo>
                  <a:pt x="3365800" y="257086"/>
                </a:lnTo>
                <a:lnTo>
                  <a:pt x="3417912" y="256378"/>
                </a:lnTo>
                <a:lnTo>
                  <a:pt x="3470512" y="255673"/>
                </a:lnTo>
                <a:lnTo>
                  <a:pt x="3523581" y="254972"/>
                </a:lnTo>
                <a:lnTo>
                  <a:pt x="3577096" y="254278"/>
                </a:lnTo>
                <a:lnTo>
                  <a:pt x="3631036" y="253591"/>
                </a:lnTo>
                <a:lnTo>
                  <a:pt x="3685380" y="252913"/>
                </a:lnTo>
                <a:lnTo>
                  <a:pt x="3740106" y="252247"/>
                </a:lnTo>
                <a:lnTo>
                  <a:pt x="3795193" y="251592"/>
                </a:lnTo>
                <a:lnTo>
                  <a:pt x="3850619" y="250951"/>
                </a:lnTo>
                <a:lnTo>
                  <a:pt x="3906363" y="250326"/>
                </a:lnTo>
                <a:lnTo>
                  <a:pt x="3962404" y="249718"/>
                </a:lnTo>
                <a:lnTo>
                  <a:pt x="4018719" y="249127"/>
                </a:lnTo>
                <a:lnTo>
                  <a:pt x="4075288" y="248557"/>
                </a:lnTo>
                <a:lnTo>
                  <a:pt x="4132089" y="248008"/>
                </a:lnTo>
                <a:lnTo>
                  <a:pt x="4189101" y="247482"/>
                </a:lnTo>
                <a:lnTo>
                  <a:pt x="4246302" y="246980"/>
                </a:lnTo>
                <a:lnTo>
                  <a:pt x="4303672" y="246505"/>
                </a:lnTo>
                <a:lnTo>
                  <a:pt x="4361187" y="246056"/>
                </a:lnTo>
                <a:lnTo>
                  <a:pt x="4418827" y="245637"/>
                </a:lnTo>
                <a:lnTo>
                  <a:pt x="4476571" y="245248"/>
                </a:lnTo>
                <a:lnTo>
                  <a:pt x="4534397" y="244892"/>
                </a:lnTo>
                <a:lnTo>
                  <a:pt x="4592284" y="244569"/>
                </a:lnTo>
                <a:lnTo>
                  <a:pt x="4650209" y="244280"/>
                </a:lnTo>
                <a:lnTo>
                  <a:pt x="4708153" y="244029"/>
                </a:lnTo>
                <a:lnTo>
                  <a:pt x="4766093" y="243815"/>
                </a:lnTo>
                <a:lnTo>
                  <a:pt x="4824007" y="243642"/>
                </a:lnTo>
                <a:lnTo>
                  <a:pt x="4881875" y="243509"/>
                </a:lnTo>
                <a:lnTo>
                  <a:pt x="4939675" y="243419"/>
                </a:lnTo>
                <a:lnTo>
                  <a:pt x="4997386" y="243373"/>
                </a:lnTo>
                <a:lnTo>
                  <a:pt x="5054986" y="243373"/>
                </a:lnTo>
                <a:lnTo>
                  <a:pt x="5112453" y="243420"/>
                </a:lnTo>
                <a:lnTo>
                  <a:pt x="5169767" y="243516"/>
                </a:lnTo>
                <a:lnTo>
                  <a:pt x="5226905" y="243662"/>
                </a:lnTo>
                <a:lnTo>
                  <a:pt x="5283847" y="243860"/>
                </a:lnTo>
                <a:lnTo>
                  <a:pt x="5340571" y="244111"/>
                </a:lnTo>
                <a:lnTo>
                  <a:pt x="5397055" y="244417"/>
                </a:lnTo>
                <a:lnTo>
                  <a:pt x="5453279" y="244779"/>
                </a:lnTo>
                <a:lnTo>
                  <a:pt x="5509219" y="245199"/>
                </a:lnTo>
                <a:lnTo>
                  <a:pt x="5564856" y="245678"/>
                </a:lnTo>
                <a:lnTo>
                  <a:pt x="5620168" y="246219"/>
                </a:lnTo>
                <a:lnTo>
                  <a:pt x="5675133" y="246821"/>
                </a:lnTo>
                <a:lnTo>
                  <a:pt x="5729730" y="247488"/>
                </a:lnTo>
                <a:lnTo>
                  <a:pt x="5783938" y="248220"/>
                </a:lnTo>
                <a:lnTo>
                  <a:pt x="5837734" y="249019"/>
                </a:lnTo>
                <a:lnTo>
                  <a:pt x="5891098" y="249887"/>
                </a:lnTo>
                <a:lnTo>
                  <a:pt x="5944008" y="250825"/>
                </a:lnTo>
                <a:lnTo>
                  <a:pt x="5960714" y="250241"/>
                </a:lnTo>
                <a:lnTo>
                  <a:pt x="5998654" y="264688"/>
                </a:lnTo>
                <a:lnTo>
                  <a:pt x="6021531" y="314982"/>
                </a:lnTo>
                <a:lnTo>
                  <a:pt x="6030447" y="375761"/>
                </a:lnTo>
                <a:lnTo>
                  <a:pt x="6033462" y="415975"/>
                </a:lnTo>
                <a:lnTo>
                  <a:pt x="6035717" y="463473"/>
                </a:lnTo>
                <a:lnTo>
                  <a:pt x="6037367" y="518804"/>
                </a:lnTo>
                <a:lnTo>
                  <a:pt x="6038562" y="582519"/>
                </a:lnTo>
                <a:lnTo>
                  <a:pt x="6039456" y="655167"/>
                </a:lnTo>
                <a:lnTo>
                  <a:pt x="6040201" y="737299"/>
                </a:lnTo>
                <a:lnTo>
                  <a:pt x="6040950" y="829465"/>
                </a:lnTo>
                <a:lnTo>
                  <a:pt x="6041854" y="932215"/>
                </a:lnTo>
                <a:lnTo>
                  <a:pt x="6043068" y="1046099"/>
                </a:lnTo>
                <a:lnTo>
                  <a:pt x="6051317" y="1345051"/>
                </a:lnTo>
                <a:lnTo>
                  <a:pt x="6060673" y="1714357"/>
                </a:lnTo>
                <a:lnTo>
                  <a:pt x="6068339" y="2028203"/>
                </a:lnTo>
                <a:lnTo>
                  <a:pt x="6071516" y="2160778"/>
                </a:lnTo>
                <a:lnTo>
                  <a:pt x="6053698" y="2161700"/>
                </a:lnTo>
                <a:lnTo>
                  <a:pt x="6013014" y="2163454"/>
                </a:lnTo>
                <a:lnTo>
                  <a:pt x="5965818" y="2165091"/>
                </a:lnTo>
                <a:lnTo>
                  <a:pt x="5912378" y="2166616"/>
                </a:lnTo>
                <a:lnTo>
                  <a:pt x="5852957" y="2168033"/>
                </a:lnTo>
                <a:lnTo>
                  <a:pt x="5787823" y="2169347"/>
                </a:lnTo>
                <a:lnTo>
                  <a:pt x="5717241" y="2170564"/>
                </a:lnTo>
                <a:lnTo>
                  <a:pt x="5641477" y="2171687"/>
                </a:lnTo>
                <a:lnTo>
                  <a:pt x="5601735" y="2172215"/>
                </a:lnTo>
                <a:lnTo>
                  <a:pt x="5560796" y="2172722"/>
                </a:lnTo>
                <a:lnTo>
                  <a:pt x="5518695" y="2173207"/>
                </a:lnTo>
                <a:lnTo>
                  <a:pt x="5475465" y="2173673"/>
                </a:lnTo>
                <a:lnTo>
                  <a:pt x="5431138" y="2174119"/>
                </a:lnTo>
                <a:lnTo>
                  <a:pt x="5385748" y="2174545"/>
                </a:lnTo>
                <a:lnTo>
                  <a:pt x="5339328" y="2174953"/>
                </a:lnTo>
                <a:lnTo>
                  <a:pt x="5291912" y="2175344"/>
                </a:lnTo>
                <a:lnTo>
                  <a:pt x="5243532" y="2175716"/>
                </a:lnTo>
                <a:lnTo>
                  <a:pt x="5194223" y="2176073"/>
                </a:lnTo>
                <a:lnTo>
                  <a:pt x="5144016" y="2176413"/>
                </a:lnTo>
                <a:lnTo>
                  <a:pt x="5092945" y="2176737"/>
                </a:lnTo>
                <a:lnTo>
                  <a:pt x="5041044" y="2177047"/>
                </a:lnTo>
                <a:lnTo>
                  <a:pt x="4988346" y="2177342"/>
                </a:lnTo>
                <a:lnTo>
                  <a:pt x="4934883" y="2177623"/>
                </a:lnTo>
                <a:lnTo>
                  <a:pt x="4880690" y="2177892"/>
                </a:lnTo>
                <a:lnTo>
                  <a:pt x="4825799" y="2178147"/>
                </a:lnTo>
                <a:lnTo>
                  <a:pt x="4770243" y="2178391"/>
                </a:lnTo>
                <a:lnTo>
                  <a:pt x="4714057" y="2178624"/>
                </a:lnTo>
                <a:lnTo>
                  <a:pt x="4657272" y="2178846"/>
                </a:lnTo>
                <a:lnTo>
                  <a:pt x="4599923" y="2179057"/>
                </a:lnTo>
                <a:lnTo>
                  <a:pt x="4542042" y="2179259"/>
                </a:lnTo>
                <a:lnTo>
                  <a:pt x="4483662" y="2179452"/>
                </a:lnTo>
                <a:lnTo>
                  <a:pt x="4424818" y="2179637"/>
                </a:lnTo>
                <a:lnTo>
                  <a:pt x="4365541" y="2179814"/>
                </a:lnTo>
                <a:lnTo>
                  <a:pt x="4305866" y="2179984"/>
                </a:lnTo>
                <a:lnTo>
                  <a:pt x="4245826" y="2180147"/>
                </a:lnTo>
                <a:lnTo>
                  <a:pt x="4185453" y="2180304"/>
                </a:lnTo>
                <a:lnTo>
                  <a:pt x="4124781" y="2180456"/>
                </a:lnTo>
                <a:lnTo>
                  <a:pt x="4063843" y="2180603"/>
                </a:lnTo>
                <a:lnTo>
                  <a:pt x="4002673" y="2180746"/>
                </a:lnTo>
                <a:lnTo>
                  <a:pt x="3941303" y="2180885"/>
                </a:lnTo>
                <a:lnTo>
                  <a:pt x="3879767" y="2181022"/>
                </a:lnTo>
                <a:lnTo>
                  <a:pt x="3818098" y="2181156"/>
                </a:lnTo>
                <a:lnTo>
                  <a:pt x="3756330" y="2181288"/>
                </a:lnTo>
                <a:lnTo>
                  <a:pt x="3694495" y="2181419"/>
                </a:lnTo>
                <a:lnTo>
                  <a:pt x="3632626" y="2181549"/>
                </a:lnTo>
                <a:lnTo>
                  <a:pt x="3570758" y="2181679"/>
                </a:lnTo>
                <a:lnTo>
                  <a:pt x="3508923" y="2181810"/>
                </a:lnTo>
                <a:lnTo>
                  <a:pt x="3447154" y="2181943"/>
                </a:lnTo>
                <a:lnTo>
                  <a:pt x="3385484" y="2182076"/>
                </a:lnTo>
                <a:lnTo>
                  <a:pt x="3323948" y="2182213"/>
                </a:lnTo>
                <a:lnTo>
                  <a:pt x="3262577" y="2182352"/>
                </a:lnTo>
                <a:lnTo>
                  <a:pt x="3201406" y="2182495"/>
                </a:lnTo>
                <a:lnTo>
                  <a:pt x="3140467" y="2182642"/>
                </a:lnTo>
                <a:lnTo>
                  <a:pt x="3079793" y="2182794"/>
                </a:lnTo>
                <a:lnTo>
                  <a:pt x="3019419" y="2182951"/>
                </a:lnTo>
                <a:lnTo>
                  <a:pt x="2959377" y="2183114"/>
                </a:lnTo>
                <a:lnTo>
                  <a:pt x="2899699" y="2183284"/>
                </a:lnTo>
                <a:lnTo>
                  <a:pt x="2840421" y="2183461"/>
                </a:lnTo>
                <a:lnTo>
                  <a:pt x="2781574" y="2183646"/>
                </a:lnTo>
                <a:lnTo>
                  <a:pt x="2723192" y="2183839"/>
                </a:lnTo>
                <a:lnTo>
                  <a:pt x="2665309" y="2184041"/>
                </a:lnTo>
                <a:lnTo>
                  <a:pt x="2607957" y="2184253"/>
                </a:lnTo>
                <a:lnTo>
                  <a:pt x="2551169" y="2184474"/>
                </a:lnTo>
                <a:lnTo>
                  <a:pt x="2494979" y="2184707"/>
                </a:lnTo>
                <a:lnTo>
                  <a:pt x="2439421" y="2184951"/>
                </a:lnTo>
                <a:lnTo>
                  <a:pt x="2384526" y="2185206"/>
                </a:lnTo>
                <a:lnTo>
                  <a:pt x="2330329" y="2185475"/>
                </a:lnTo>
                <a:lnTo>
                  <a:pt x="2276863" y="2185756"/>
                </a:lnTo>
                <a:lnTo>
                  <a:pt x="2224161" y="2186051"/>
                </a:lnTo>
                <a:lnTo>
                  <a:pt x="2172255" y="2186361"/>
                </a:lnTo>
                <a:lnTo>
                  <a:pt x="2121181" y="2186686"/>
                </a:lnTo>
                <a:close/>
              </a:path>
            </a:pathLst>
          </a:custGeom>
          <a:ln w="19812">
            <a:solidFill>
              <a:srgbClr val="000000"/>
            </a:solidFill>
          </a:ln>
        </p:spPr>
        <p:txBody>
          <a:bodyPr wrap="square" lIns="0" tIns="0" rIns="0" bIns="0" rtlCol="0"/>
          <a:lstStyle/>
          <a:p>
            <a:endParaRPr/>
          </a:p>
        </p:txBody>
      </p:sp>
      <p:grpSp>
        <p:nvGrpSpPr>
          <p:cNvPr id="4" name="object 4"/>
          <p:cNvGrpSpPr/>
          <p:nvPr/>
        </p:nvGrpSpPr>
        <p:grpSpPr>
          <a:xfrm>
            <a:off x="611123" y="2849879"/>
            <a:ext cx="10869295" cy="3543300"/>
            <a:chOff x="611123" y="2849879"/>
            <a:chExt cx="10869295" cy="3543300"/>
          </a:xfrm>
        </p:grpSpPr>
        <p:sp>
          <p:nvSpPr>
            <p:cNvPr id="5" name="object 5"/>
            <p:cNvSpPr/>
            <p:nvPr/>
          </p:nvSpPr>
          <p:spPr>
            <a:xfrm>
              <a:off x="649223" y="2887979"/>
              <a:ext cx="10793095" cy="3467100"/>
            </a:xfrm>
            <a:custGeom>
              <a:avLst/>
              <a:gdLst/>
              <a:ahLst/>
              <a:cxnLst/>
              <a:rect l="l" t="t" r="r" b="b"/>
              <a:pathLst>
                <a:path w="10793095" h="3467100">
                  <a:moveTo>
                    <a:pt x="10792968" y="0"/>
                  </a:moveTo>
                  <a:lnTo>
                    <a:pt x="0" y="0"/>
                  </a:lnTo>
                  <a:lnTo>
                    <a:pt x="0" y="3467100"/>
                  </a:lnTo>
                  <a:lnTo>
                    <a:pt x="10792968" y="3467100"/>
                  </a:lnTo>
                  <a:lnTo>
                    <a:pt x="10792968" y="0"/>
                  </a:lnTo>
                  <a:close/>
                </a:path>
              </a:pathLst>
            </a:custGeom>
            <a:solidFill>
              <a:srgbClr val="FFFFFF"/>
            </a:solidFill>
          </p:spPr>
          <p:txBody>
            <a:bodyPr wrap="square" lIns="0" tIns="0" rIns="0" bIns="0" rtlCol="0"/>
            <a:lstStyle/>
            <a:p>
              <a:endParaRPr/>
            </a:p>
          </p:txBody>
        </p:sp>
        <p:sp>
          <p:nvSpPr>
            <p:cNvPr id="6" name="object 6"/>
            <p:cNvSpPr/>
            <p:nvPr/>
          </p:nvSpPr>
          <p:spPr>
            <a:xfrm>
              <a:off x="649223" y="2887979"/>
              <a:ext cx="10793095" cy="3467100"/>
            </a:xfrm>
            <a:custGeom>
              <a:avLst/>
              <a:gdLst/>
              <a:ahLst/>
              <a:cxnLst/>
              <a:rect l="l" t="t" r="r" b="b"/>
              <a:pathLst>
                <a:path w="10793095" h="3467100">
                  <a:moveTo>
                    <a:pt x="0" y="3467100"/>
                  </a:moveTo>
                  <a:lnTo>
                    <a:pt x="10792968" y="3467100"/>
                  </a:lnTo>
                  <a:lnTo>
                    <a:pt x="10792968" y="0"/>
                  </a:lnTo>
                  <a:lnTo>
                    <a:pt x="0" y="0"/>
                  </a:lnTo>
                  <a:lnTo>
                    <a:pt x="0" y="3467100"/>
                  </a:lnTo>
                  <a:close/>
                </a:path>
              </a:pathLst>
            </a:custGeom>
            <a:ln w="76200">
              <a:solidFill>
                <a:srgbClr val="00AAD6"/>
              </a:solidFill>
            </a:ln>
          </p:spPr>
          <p:txBody>
            <a:bodyPr wrap="square" lIns="0" tIns="0" rIns="0" bIns="0" rtlCol="0"/>
            <a:lstStyle/>
            <a:p>
              <a:endParaRPr/>
            </a:p>
          </p:txBody>
        </p:sp>
      </p:grpSp>
      <p:grpSp>
        <p:nvGrpSpPr>
          <p:cNvPr id="7" name="object 7"/>
          <p:cNvGrpSpPr/>
          <p:nvPr/>
        </p:nvGrpSpPr>
        <p:grpSpPr>
          <a:xfrm>
            <a:off x="8317992" y="184404"/>
            <a:ext cx="2425065" cy="2417445"/>
            <a:chOff x="8317992" y="184404"/>
            <a:chExt cx="2425065" cy="2417445"/>
          </a:xfrm>
        </p:grpSpPr>
        <p:sp>
          <p:nvSpPr>
            <p:cNvPr id="8" name="object 8"/>
            <p:cNvSpPr/>
            <p:nvPr/>
          </p:nvSpPr>
          <p:spPr>
            <a:xfrm>
              <a:off x="8359140" y="222504"/>
              <a:ext cx="2341245" cy="2341245"/>
            </a:xfrm>
            <a:custGeom>
              <a:avLst/>
              <a:gdLst/>
              <a:ahLst/>
              <a:cxnLst/>
              <a:rect l="l" t="t" r="r" b="b"/>
              <a:pathLst>
                <a:path w="2341245" h="2341245">
                  <a:moveTo>
                    <a:pt x="1170431" y="0"/>
                  </a:moveTo>
                  <a:lnTo>
                    <a:pt x="1122185" y="976"/>
                  </a:lnTo>
                  <a:lnTo>
                    <a:pt x="1074435" y="3879"/>
                  </a:lnTo>
                  <a:lnTo>
                    <a:pt x="1027220" y="8673"/>
                  </a:lnTo>
                  <a:lnTo>
                    <a:pt x="980577" y="15318"/>
                  </a:lnTo>
                  <a:lnTo>
                    <a:pt x="934543" y="23778"/>
                  </a:lnTo>
                  <a:lnTo>
                    <a:pt x="889157" y="34014"/>
                  </a:lnTo>
                  <a:lnTo>
                    <a:pt x="844456" y="45990"/>
                  </a:lnTo>
                  <a:lnTo>
                    <a:pt x="800477" y="59667"/>
                  </a:lnTo>
                  <a:lnTo>
                    <a:pt x="757259" y="75008"/>
                  </a:lnTo>
                  <a:lnTo>
                    <a:pt x="714839" y="91975"/>
                  </a:lnTo>
                  <a:lnTo>
                    <a:pt x="673254" y="110531"/>
                  </a:lnTo>
                  <a:lnTo>
                    <a:pt x="632543" y="130638"/>
                  </a:lnTo>
                  <a:lnTo>
                    <a:pt x="592742" y="152257"/>
                  </a:lnTo>
                  <a:lnTo>
                    <a:pt x="553890" y="175353"/>
                  </a:lnTo>
                  <a:lnTo>
                    <a:pt x="516024" y="199886"/>
                  </a:lnTo>
                  <a:lnTo>
                    <a:pt x="479182" y="225820"/>
                  </a:lnTo>
                  <a:lnTo>
                    <a:pt x="443401" y="253116"/>
                  </a:lnTo>
                  <a:lnTo>
                    <a:pt x="408719" y="281737"/>
                  </a:lnTo>
                  <a:lnTo>
                    <a:pt x="375175" y="311646"/>
                  </a:lnTo>
                  <a:lnTo>
                    <a:pt x="342804" y="342804"/>
                  </a:lnTo>
                  <a:lnTo>
                    <a:pt x="311646" y="375175"/>
                  </a:lnTo>
                  <a:lnTo>
                    <a:pt x="281737" y="408719"/>
                  </a:lnTo>
                  <a:lnTo>
                    <a:pt x="253116" y="443401"/>
                  </a:lnTo>
                  <a:lnTo>
                    <a:pt x="225820" y="479182"/>
                  </a:lnTo>
                  <a:lnTo>
                    <a:pt x="199886" y="516024"/>
                  </a:lnTo>
                  <a:lnTo>
                    <a:pt x="175353" y="553890"/>
                  </a:lnTo>
                  <a:lnTo>
                    <a:pt x="152257" y="592742"/>
                  </a:lnTo>
                  <a:lnTo>
                    <a:pt x="130638" y="632543"/>
                  </a:lnTo>
                  <a:lnTo>
                    <a:pt x="110531" y="673254"/>
                  </a:lnTo>
                  <a:lnTo>
                    <a:pt x="91975" y="714839"/>
                  </a:lnTo>
                  <a:lnTo>
                    <a:pt x="75008" y="757259"/>
                  </a:lnTo>
                  <a:lnTo>
                    <a:pt x="59667" y="800477"/>
                  </a:lnTo>
                  <a:lnTo>
                    <a:pt x="45990" y="844456"/>
                  </a:lnTo>
                  <a:lnTo>
                    <a:pt x="34014" y="889157"/>
                  </a:lnTo>
                  <a:lnTo>
                    <a:pt x="23778" y="934543"/>
                  </a:lnTo>
                  <a:lnTo>
                    <a:pt x="15318" y="980577"/>
                  </a:lnTo>
                  <a:lnTo>
                    <a:pt x="8673" y="1027220"/>
                  </a:lnTo>
                  <a:lnTo>
                    <a:pt x="3879" y="1074435"/>
                  </a:lnTo>
                  <a:lnTo>
                    <a:pt x="976" y="1122185"/>
                  </a:lnTo>
                  <a:lnTo>
                    <a:pt x="0" y="1170432"/>
                  </a:lnTo>
                  <a:lnTo>
                    <a:pt x="976" y="1218678"/>
                  </a:lnTo>
                  <a:lnTo>
                    <a:pt x="3879" y="1266428"/>
                  </a:lnTo>
                  <a:lnTo>
                    <a:pt x="8673" y="1313643"/>
                  </a:lnTo>
                  <a:lnTo>
                    <a:pt x="15318" y="1360286"/>
                  </a:lnTo>
                  <a:lnTo>
                    <a:pt x="23778" y="1406320"/>
                  </a:lnTo>
                  <a:lnTo>
                    <a:pt x="34014" y="1451706"/>
                  </a:lnTo>
                  <a:lnTo>
                    <a:pt x="45990" y="1496407"/>
                  </a:lnTo>
                  <a:lnTo>
                    <a:pt x="59667" y="1540386"/>
                  </a:lnTo>
                  <a:lnTo>
                    <a:pt x="75008" y="1583604"/>
                  </a:lnTo>
                  <a:lnTo>
                    <a:pt x="91975" y="1626024"/>
                  </a:lnTo>
                  <a:lnTo>
                    <a:pt x="110531" y="1667609"/>
                  </a:lnTo>
                  <a:lnTo>
                    <a:pt x="130638" y="1708320"/>
                  </a:lnTo>
                  <a:lnTo>
                    <a:pt x="152257" y="1748121"/>
                  </a:lnTo>
                  <a:lnTo>
                    <a:pt x="175353" y="1786973"/>
                  </a:lnTo>
                  <a:lnTo>
                    <a:pt x="199886" y="1824839"/>
                  </a:lnTo>
                  <a:lnTo>
                    <a:pt x="225820" y="1861681"/>
                  </a:lnTo>
                  <a:lnTo>
                    <a:pt x="253116" y="1897462"/>
                  </a:lnTo>
                  <a:lnTo>
                    <a:pt x="281737" y="1932144"/>
                  </a:lnTo>
                  <a:lnTo>
                    <a:pt x="311646" y="1965688"/>
                  </a:lnTo>
                  <a:lnTo>
                    <a:pt x="342804" y="1998059"/>
                  </a:lnTo>
                  <a:lnTo>
                    <a:pt x="375175" y="2029217"/>
                  </a:lnTo>
                  <a:lnTo>
                    <a:pt x="408719" y="2059126"/>
                  </a:lnTo>
                  <a:lnTo>
                    <a:pt x="443401" y="2087747"/>
                  </a:lnTo>
                  <a:lnTo>
                    <a:pt x="479182" y="2115043"/>
                  </a:lnTo>
                  <a:lnTo>
                    <a:pt x="516024" y="2140977"/>
                  </a:lnTo>
                  <a:lnTo>
                    <a:pt x="553890" y="2165510"/>
                  </a:lnTo>
                  <a:lnTo>
                    <a:pt x="592742" y="2188606"/>
                  </a:lnTo>
                  <a:lnTo>
                    <a:pt x="632543" y="2210225"/>
                  </a:lnTo>
                  <a:lnTo>
                    <a:pt x="673254" y="2230332"/>
                  </a:lnTo>
                  <a:lnTo>
                    <a:pt x="714839" y="2248888"/>
                  </a:lnTo>
                  <a:lnTo>
                    <a:pt x="757259" y="2265855"/>
                  </a:lnTo>
                  <a:lnTo>
                    <a:pt x="800477" y="2281196"/>
                  </a:lnTo>
                  <a:lnTo>
                    <a:pt x="844456" y="2294873"/>
                  </a:lnTo>
                  <a:lnTo>
                    <a:pt x="889157" y="2306849"/>
                  </a:lnTo>
                  <a:lnTo>
                    <a:pt x="934543" y="2317085"/>
                  </a:lnTo>
                  <a:lnTo>
                    <a:pt x="980577" y="2325545"/>
                  </a:lnTo>
                  <a:lnTo>
                    <a:pt x="1027220" y="2332190"/>
                  </a:lnTo>
                  <a:lnTo>
                    <a:pt x="1074435" y="2336984"/>
                  </a:lnTo>
                  <a:lnTo>
                    <a:pt x="1122185" y="2339887"/>
                  </a:lnTo>
                  <a:lnTo>
                    <a:pt x="1170431" y="2340864"/>
                  </a:lnTo>
                  <a:lnTo>
                    <a:pt x="1218678" y="2339887"/>
                  </a:lnTo>
                  <a:lnTo>
                    <a:pt x="1266428" y="2336984"/>
                  </a:lnTo>
                  <a:lnTo>
                    <a:pt x="1313643" y="2332190"/>
                  </a:lnTo>
                  <a:lnTo>
                    <a:pt x="1360286" y="2325545"/>
                  </a:lnTo>
                  <a:lnTo>
                    <a:pt x="1406320" y="2317085"/>
                  </a:lnTo>
                  <a:lnTo>
                    <a:pt x="1451706" y="2306849"/>
                  </a:lnTo>
                  <a:lnTo>
                    <a:pt x="1496407" y="2294873"/>
                  </a:lnTo>
                  <a:lnTo>
                    <a:pt x="1540386" y="2281196"/>
                  </a:lnTo>
                  <a:lnTo>
                    <a:pt x="1583604" y="2265855"/>
                  </a:lnTo>
                  <a:lnTo>
                    <a:pt x="1626024" y="2248888"/>
                  </a:lnTo>
                  <a:lnTo>
                    <a:pt x="1667609" y="2230332"/>
                  </a:lnTo>
                  <a:lnTo>
                    <a:pt x="1708320" y="2210225"/>
                  </a:lnTo>
                  <a:lnTo>
                    <a:pt x="1748121" y="2188606"/>
                  </a:lnTo>
                  <a:lnTo>
                    <a:pt x="1786973" y="2165510"/>
                  </a:lnTo>
                  <a:lnTo>
                    <a:pt x="1824839" y="2140977"/>
                  </a:lnTo>
                  <a:lnTo>
                    <a:pt x="1861681" y="2115043"/>
                  </a:lnTo>
                  <a:lnTo>
                    <a:pt x="1897462" y="2087747"/>
                  </a:lnTo>
                  <a:lnTo>
                    <a:pt x="1932144" y="2059126"/>
                  </a:lnTo>
                  <a:lnTo>
                    <a:pt x="1965688" y="2029217"/>
                  </a:lnTo>
                  <a:lnTo>
                    <a:pt x="1998059" y="1998059"/>
                  </a:lnTo>
                  <a:lnTo>
                    <a:pt x="2029217" y="1965688"/>
                  </a:lnTo>
                  <a:lnTo>
                    <a:pt x="2059126" y="1932144"/>
                  </a:lnTo>
                  <a:lnTo>
                    <a:pt x="2087747" y="1897462"/>
                  </a:lnTo>
                  <a:lnTo>
                    <a:pt x="2115043" y="1861681"/>
                  </a:lnTo>
                  <a:lnTo>
                    <a:pt x="2140977" y="1824839"/>
                  </a:lnTo>
                  <a:lnTo>
                    <a:pt x="2165510" y="1786973"/>
                  </a:lnTo>
                  <a:lnTo>
                    <a:pt x="2188606" y="1748121"/>
                  </a:lnTo>
                  <a:lnTo>
                    <a:pt x="2210225" y="1708320"/>
                  </a:lnTo>
                  <a:lnTo>
                    <a:pt x="2230332" y="1667609"/>
                  </a:lnTo>
                  <a:lnTo>
                    <a:pt x="2248888" y="1626024"/>
                  </a:lnTo>
                  <a:lnTo>
                    <a:pt x="2265855" y="1583604"/>
                  </a:lnTo>
                  <a:lnTo>
                    <a:pt x="2281196" y="1540386"/>
                  </a:lnTo>
                  <a:lnTo>
                    <a:pt x="2294873" y="1496407"/>
                  </a:lnTo>
                  <a:lnTo>
                    <a:pt x="2306849" y="1451706"/>
                  </a:lnTo>
                  <a:lnTo>
                    <a:pt x="2317085" y="1406320"/>
                  </a:lnTo>
                  <a:lnTo>
                    <a:pt x="2325545" y="1360286"/>
                  </a:lnTo>
                  <a:lnTo>
                    <a:pt x="2332190" y="1313643"/>
                  </a:lnTo>
                  <a:lnTo>
                    <a:pt x="2336984" y="1266428"/>
                  </a:lnTo>
                  <a:lnTo>
                    <a:pt x="2339887" y="1218678"/>
                  </a:lnTo>
                  <a:lnTo>
                    <a:pt x="2340863" y="1170432"/>
                  </a:lnTo>
                  <a:lnTo>
                    <a:pt x="2339887" y="1122185"/>
                  </a:lnTo>
                  <a:lnTo>
                    <a:pt x="2336984" y="1074435"/>
                  </a:lnTo>
                  <a:lnTo>
                    <a:pt x="2332190" y="1027220"/>
                  </a:lnTo>
                  <a:lnTo>
                    <a:pt x="2325545" y="980577"/>
                  </a:lnTo>
                  <a:lnTo>
                    <a:pt x="2317085" y="934543"/>
                  </a:lnTo>
                  <a:lnTo>
                    <a:pt x="2306849" y="889157"/>
                  </a:lnTo>
                  <a:lnTo>
                    <a:pt x="2294873" y="844456"/>
                  </a:lnTo>
                  <a:lnTo>
                    <a:pt x="2281196" y="800477"/>
                  </a:lnTo>
                  <a:lnTo>
                    <a:pt x="2265855" y="757259"/>
                  </a:lnTo>
                  <a:lnTo>
                    <a:pt x="2248888" y="714839"/>
                  </a:lnTo>
                  <a:lnTo>
                    <a:pt x="2230332" y="673254"/>
                  </a:lnTo>
                  <a:lnTo>
                    <a:pt x="2210225" y="632543"/>
                  </a:lnTo>
                  <a:lnTo>
                    <a:pt x="2188606" y="592742"/>
                  </a:lnTo>
                  <a:lnTo>
                    <a:pt x="2165510" y="553890"/>
                  </a:lnTo>
                  <a:lnTo>
                    <a:pt x="2140977" y="516024"/>
                  </a:lnTo>
                  <a:lnTo>
                    <a:pt x="2115043" y="479182"/>
                  </a:lnTo>
                  <a:lnTo>
                    <a:pt x="2087747" y="443401"/>
                  </a:lnTo>
                  <a:lnTo>
                    <a:pt x="2059126" y="408719"/>
                  </a:lnTo>
                  <a:lnTo>
                    <a:pt x="2029217" y="375175"/>
                  </a:lnTo>
                  <a:lnTo>
                    <a:pt x="1998059" y="342804"/>
                  </a:lnTo>
                  <a:lnTo>
                    <a:pt x="1965688" y="311646"/>
                  </a:lnTo>
                  <a:lnTo>
                    <a:pt x="1932144" y="281737"/>
                  </a:lnTo>
                  <a:lnTo>
                    <a:pt x="1897462" y="253116"/>
                  </a:lnTo>
                  <a:lnTo>
                    <a:pt x="1861681" y="225820"/>
                  </a:lnTo>
                  <a:lnTo>
                    <a:pt x="1824839" y="199886"/>
                  </a:lnTo>
                  <a:lnTo>
                    <a:pt x="1786973" y="175353"/>
                  </a:lnTo>
                  <a:lnTo>
                    <a:pt x="1748121" y="152257"/>
                  </a:lnTo>
                  <a:lnTo>
                    <a:pt x="1708320" y="130638"/>
                  </a:lnTo>
                  <a:lnTo>
                    <a:pt x="1667609" y="110531"/>
                  </a:lnTo>
                  <a:lnTo>
                    <a:pt x="1626024" y="91975"/>
                  </a:lnTo>
                  <a:lnTo>
                    <a:pt x="1583604" y="75008"/>
                  </a:lnTo>
                  <a:lnTo>
                    <a:pt x="1540386" y="59667"/>
                  </a:lnTo>
                  <a:lnTo>
                    <a:pt x="1496407" y="45990"/>
                  </a:lnTo>
                  <a:lnTo>
                    <a:pt x="1451706" y="34014"/>
                  </a:lnTo>
                  <a:lnTo>
                    <a:pt x="1406320" y="23778"/>
                  </a:lnTo>
                  <a:lnTo>
                    <a:pt x="1360286" y="15318"/>
                  </a:lnTo>
                  <a:lnTo>
                    <a:pt x="1313643" y="8673"/>
                  </a:lnTo>
                  <a:lnTo>
                    <a:pt x="1266428" y="3879"/>
                  </a:lnTo>
                  <a:lnTo>
                    <a:pt x="1218678" y="976"/>
                  </a:lnTo>
                  <a:lnTo>
                    <a:pt x="1170431" y="0"/>
                  </a:lnTo>
                  <a:close/>
                </a:path>
              </a:pathLst>
            </a:custGeom>
            <a:solidFill>
              <a:srgbClr val="FFFFFF"/>
            </a:solidFill>
          </p:spPr>
          <p:txBody>
            <a:bodyPr wrap="square" lIns="0" tIns="0" rIns="0" bIns="0" rtlCol="0"/>
            <a:lstStyle/>
            <a:p>
              <a:endParaRPr/>
            </a:p>
          </p:txBody>
        </p:sp>
        <p:pic>
          <p:nvPicPr>
            <p:cNvPr id="9" name="object 9"/>
            <p:cNvPicPr/>
            <p:nvPr/>
          </p:nvPicPr>
          <p:blipFill>
            <a:blip r:embed="rId2" cstate="print"/>
            <a:stretch>
              <a:fillRect/>
            </a:stretch>
          </p:blipFill>
          <p:spPr>
            <a:xfrm>
              <a:off x="8317992" y="184404"/>
              <a:ext cx="2424683" cy="2417064"/>
            </a:xfrm>
            <a:prstGeom prst="rect">
              <a:avLst/>
            </a:prstGeom>
          </p:spPr>
        </p:pic>
      </p:grpSp>
      <p:sp>
        <p:nvSpPr>
          <p:cNvPr id="10" name="object 10"/>
          <p:cNvSpPr txBox="1">
            <a:spLocks noGrp="1"/>
          </p:cNvSpPr>
          <p:nvPr>
            <p:ph type="body" idx="1"/>
          </p:nvPr>
        </p:nvSpPr>
        <p:spPr>
          <a:xfrm>
            <a:off x="1073302" y="3200400"/>
            <a:ext cx="10102443" cy="2500685"/>
          </a:xfrm>
          <a:prstGeom prst="rect">
            <a:avLst/>
          </a:prstGeom>
        </p:spPr>
        <p:txBody>
          <a:bodyPr vert="horz" wrap="square" lIns="0" tIns="12700" rIns="0" bIns="0" rtlCol="0">
            <a:spAutoFit/>
          </a:bodyPr>
          <a:lstStyle/>
          <a:p>
            <a:pPr marL="102870" marR="17145">
              <a:lnSpc>
                <a:spcPct val="100000"/>
              </a:lnSpc>
              <a:spcBef>
                <a:spcPts val="100"/>
              </a:spcBef>
            </a:pPr>
            <a:r>
              <a:rPr lang="de-DE" sz="2000" b="1" spc="-10" dirty="0" err="1">
                <a:solidFill>
                  <a:schemeClr val="tx2">
                    <a:lumMod val="40000"/>
                    <a:lumOff val="60000"/>
                  </a:schemeClr>
                </a:solidFill>
              </a:rPr>
              <a:t>WeArePassau</a:t>
            </a:r>
            <a:r>
              <a:rPr lang="de-DE" sz="2000" spc="-10" dirty="0"/>
              <a:t> ist ein </a:t>
            </a:r>
            <a:r>
              <a:rPr lang="de-DE" sz="2000" b="1" spc="-10" dirty="0"/>
              <a:t>Instagram Account</a:t>
            </a:r>
            <a:r>
              <a:rPr lang="de-DE" sz="2000" spc="-10" dirty="0"/>
              <a:t>, der einheimische und zugewanderte Passauer portraitieren und damit zu mehr Verständnis füreinander beitragen soll.</a:t>
            </a:r>
          </a:p>
          <a:p>
            <a:pPr marL="102870" marR="17145">
              <a:lnSpc>
                <a:spcPct val="100000"/>
              </a:lnSpc>
              <a:spcBef>
                <a:spcPts val="100"/>
              </a:spcBef>
            </a:pPr>
            <a:endParaRPr lang="de-DE" sz="2000" spc="-10" dirty="0"/>
          </a:p>
          <a:p>
            <a:pPr marL="102870" marR="17145">
              <a:lnSpc>
                <a:spcPct val="100000"/>
              </a:lnSpc>
              <a:spcBef>
                <a:spcPts val="100"/>
              </a:spcBef>
            </a:pPr>
            <a:r>
              <a:rPr lang="de-DE" sz="2000" spc="-10" dirty="0"/>
              <a:t>Bei den Interviews sollen </a:t>
            </a:r>
            <a:r>
              <a:rPr lang="de-DE" sz="2000" b="1" spc="-10" dirty="0"/>
              <a:t>Besonderheiten, Interessen, interkulturelle Fettnäpfchen, Talente, Gefühlslagen, Alltagsgeschichten von Menschen erzählt werden</a:t>
            </a:r>
            <a:r>
              <a:rPr lang="de-DE" sz="2000" spc="-10" dirty="0"/>
              <a:t>. Aber auch Wünsche, Zukunftsvisionen, Vorschläge für ein besseres Miteinander sollen erfragt werden. Es soll darum gehen, Passauer Mitmenschen und ihre ganz individuellen Persönlichkeiten und kulturellen Eigenheiten aus einem positiven Blickwinkel heraus zu betrachten.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53133" y="250825"/>
            <a:ext cx="6071870" cy="2205355"/>
          </a:xfrm>
          <a:custGeom>
            <a:avLst/>
            <a:gdLst/>
            <a:ahLst/>
            <a:cxnLst/>
            <a:rect l="l" t="t" r="r" b="b"/>
            <a:pathLst>
              <a:path w="6071870" h="2205355">
                <a:moveTo>
                  <a:pt x="2121181" y="2186686"/>
                </a:moveTo>
                <a:lnTo>
                  <a:pt x="498362" y="2204974"/>
                </a:lnTo>
                <a:lnTo>
                  <a:pt x="440163" y="2203019"/>
                </a:lnTo>
                <a:lnTo>
                  <a:pt x="380621" y="2202642"/>
                </a:lnTo>
                <a:lnTo>
                  <a:pt x="321104" y="2203244"/>
                </a:lnTo>
                <a:lnTo>
                  <a:pt x="262983" y="2204223"/>
                </a:lnTo>
                <a:lnTo>
                  <a:pt x="207625" y="2204978"/>
                </a:lnTo>
                <a:lnTo>
                  <a:pt x="156402" y="2204910"/>
                </a:lnTo>
                <a:lnTo>
                  <a:pt x="110681" y="2203417"/>
                </a:lnTo>
                <a:lnTo>
                  <a:pt x="71832" y="2199900"/>
                </a:lnTo>
                <a:lnTo>
                  <a:pt x="20228" y="2184387"/>
                </a:lnTo>
                <a:lnTo>
                  <a:pt x="2936" y="2123333"/>
                </a:lnTo>
                <a:lnTo>
                  <a:pt x="24" y="2054312"/>
                </a:lnTo>
                <a:lnTo>
                  <a:pt x="0" y="2012745"/>
                </a:lnTo>
                <a:lnTo>
                  <a:pt x="820" y="1966943"/>
                </a:lnTo>
                <a:lnTo>
                  <a:pt x="2404" y="1917258"/>
                </a:lnTo>
                <a:lnTo>
                  <a:pt x="4668" y="1864042"/>
                </a:lnTo>
                <a:lnTo>
                  <a:pt x="7532" y="1807647"/>
                </a:lnTo>
                <a:lnTo>
                  <a:pt x="10912" y="1748425"/>
                </a:lnTo>
                <a:lnTo>
                  <a:pt x="14727" y="1686729"/>
                </a:lnTo>
                <a:lnTo>
                  <a:pt x="18895" y="1622909"/>
                </a:lnTo>
                <a:lnTo>
                  <a:pt x="23334" y="1557318"/>
                </a:lnTo>
                <a:lnTo>
                  <a:pt x="27961" y="1490308"/>
                </a:lnTo>
                <a:lnTo>
                  <a:pt x="32695" y="1422231"/>
                </a:lnTo>
                <a:lnTo>
                  <a:pt x="37453" y="1353439"/>
                </a:lnTo>
                <a:lnTo>
                  <a:pt x="33964" y="1293341"/>
                </a:lnTo>
                <a:lnTo>
                  <a:pt x="30958" y="1231584"/>
                </a:lnTo>
                <a:lnTo>
                  <a:pt x="28418" y="1168588"/>
                </a:lnTo>
                <a:lnTo>
                  <a:pt x="26327" y="1104775"/>
                </a:lnTo>
                <a:lnTo>
                  <a:pt x="24666" y="1040566"/>
                </a:lnTo>
                <a:lnTo>
                  <a:pt x="23417" y="976380"/>
                </a:lnTo>
                <a:lnTo>
                  <a:pt x="22564" y="912640"/>
                </a:lnTo>
                <a:lnTo>
                  <a:pt x="22087" y="849767"/>
                </a:lnTo>
                <a:lnTo>
                  <a:pt x="21970" y="788180"/>
                </a:lnTo>
                <a:lnTo>
                  <a:pt x="22195" y="728302"/>
                </a:lnTo>
                <a:lnTo>
                  <a:pt x="22743" y="670552"/>
                </a:lnTo>
                <a:lnTo>
                  <a:pt x="23597" y="615353"/>
                </a:lnTo>
                <a:lnTo>
                  <a:pt x="24739" y="563125"/>
                </a:lnTo>
                <a:lnTo>
                  <a:pt x="26151" y="514288"/>
                </a:lnTo>
                <a:lnTo>
                  <a:pt x="27816" y="469265"/>
                </a:lnTo>
                <a:lnTo>
                  <a:pt x="29716" y="428475"/>
                </a:lnTo>
                <a:lnTo>
                  <a:pt x="34149" y="361281"/>
                </a:lnTo>
                <a:lnTo>
                  <a:pt x="39308" y="316074"/>
                </a:lnTo>
                <a:lnTo>
                  <a:pt x="114579" y="293295"/>
                </a:lnTo>
                <a:lnTo>
                  <a:pt x="169386" y="287612"/>
                </a:lnTo>
                <a:lnTo>
                  <a:pt x="213987" y="284575"/>
                </a:lnTo>
                <a:lnTo>
                  <a:pt x="255829" y="283040"/>
                </a:lnTo>
                <a:lnTo>
                  <a:pt x="302363" y="281865"/>
                </a:lnTo>
                <a:lnTo>
                  <a:pt x="361037" y="279908"/>
                </a:lnTo>
                <a:lnTo>
                  <a:pt x="402974" y="278392"/>
                </a:lnTo>
                <a:lnTo>
                  <a:pt x="447781" y="277096"/>
                </a:lnTo>
                <a:lnTo>
                  <a:pt x="494952" y="275980"/>
                </a:lnTo>
                <a:lnTo>
                  <a:pt x="543980" y="275004"/>
                </a:lnTo>
                <a:lnTo>
                  <a:pt x="594358" y="274129"/>
                </a:lnTo>
                <a:lnTo>
                  <a:pt x="645580" y="273315"/>
                </a:lnTo>
                <a:lnTo>
                  <a:pt x="697138" y="272522"/>
                </a:lnTo>
                <a:lnTo>
                  <a:pt x="748527" y="271710"/>
                </a:lnTo>
                <a:lnTo>
                  <a:pt x="799239" y="270841"/>
                </a:lnTo>
                <a:lnTo>
                  <a:pt x="848768" y="269875"/>
                </a:lnTo>
                <a:lnTo>
                  <a:pt x="1088671" y="267462"/>
                </a:lnTo>
                <a:lnTo>
                  <a:pt x="1116031" y="254044"/>
                </a:lnTo>
                <a:lnTo>
                  <a:pt x="1156042" y="232635"/>
                </a:lnTo>
                <a:lnTo>
                  <a:pt x="1206628" y="206124"/>
                </a:lnTo>
                <a:lnTo>
                  <a:pt x="1265719" y="177399"/>
                </a:lnTo>
                <a:lnTo>
                  <a:pt x="1331241" y="149351"/>
                </a:lnTo>
                <a:lnTo>
                  <a:pt x="1373050" y="133254"/>
                </a:lnTo>
                <a:lnTo>
                  <a:pt x="1421469" y="115204"/>
                </a:lnTo>
                <a:lnTo>
                  <a:pt x="1474398" y="95983"/>
                </a:lnTo>
                <a:lnTo>
                  <a:pt x="1529735" y="76377"/>
                </a:lnTo>
                <a:lnTo>
                  <a:pt x="1585379" y="57169"/>
                </a:lnTo>
                <a:lnTo>
                  <a:pt x="1639230" y="39144"/>
                </a:lnTo>
                <a:lnTo>
                  <a:pt x="1689186" y="23084"/>
                </a:lnTo>
                <a:lnTo>
                  <a:pt x="1733146" y="9775"/>
                </a:lnTo>
                <a:lnTo>
                  <a:pt x="1769010" y="0"/>
                </a:lnTo>
                <a:lnTo>
                  <a:pt x="1765457" y="12242"/>
                </a:lnTo>
                <a:lnTo>
                  <a:pt x="1744619" y="49360"/>
                </a:lnTo>
                <a:lnTo>
                  <a:pt x="1713592" y="101813"/>
                </a:lnTo>
                <a:lnTo>
                  <a:pt x="1679476" y="160062"/>
                </a:lnTo>
                <a:lnTo>
                  <a:pt x="1649367" y="214568"/>
                </a:lnTo>
                <a:lnTo>
                  <a:pt x="1630363" y="255792"/>
                </a:lnTo>
                <a:lnTo>
                  <a:pt x="1629564" y="274192"/>
                </a:lnTo>
                <a:lnTo>
                  <a:pt x="1637753" y="277471"/>
                </a:lnTo>
                <a:lnTo>
                  <a:pt x="1642481" y="280099"/>
                </a:lnTo>
                <a:lnTo>
                  <a:pt x="1644674" y="282125"/>
                </a:lnTo>
                <a:lnTo>
                  <a:pt x="1645259" y="283600"/>
                </a:lnTo>
                <a:lnTo>
                  <a:pt x="1645163" y="284571"/>
                </a:lnTo>
                <a:lnTo>
                  <a:pt x="1645313" y="285088"/>
                </a:lnTo>
                <a:lnTo>
                  <a:pt x="1646637" y="285199"/>
                </a:lnTo>
                <a:lnTo>
                  <a:pt x="1650060" y="284954"/>
                </a:lnTo>
                <a:lnTo>
                  <a:pt x="1656512" y="284401"/>
                </a:lnTo>
                <a:lnTo>
                  <a:pt x="1666917" y="283591"/>
                </a:lnTo>
                <a:lnTo>
                  <a:pt x="1731132" y="280096"/>
                </a:lnTo>
                <a:lnTo>
                  <a:pt x="1810711" y="277371"/>
                </a:lnTo>
                <a:lnTo>
                  <a:pt x="1864312" y="276038"/>
                </a:lnTo>
                <a:lnTo>
                  <a:pt x="1928358" y="274788"/>
                </a:lnTo>
                <a:lnTo>
                  <a:pt x="2003774" y="273671"/>
                </a:lnTo>
                <a:lnTo>
                  <a:pt x="2091488" y="272737"/>
                </a:lnTo>
                <a:lnTo>
                  <a:pt x="2192428" y="272034"/>
                </a:lnTo>
                <a:lnTo>
                  <a:pt x="2222131" y="271854"/>
                </a:lnTo>
                <a:lnTo>
                  <a:pt x="2252925" y="271634"/>
                </a:lnTo>
                <a:lnTo>
                  <a:pt x="2317695" y="271084"/>
                </a:lnTo>
                <a:lnTo>
                  <a:pt x="2386566" y="270394"/>
                </a:lnTo>
                <a:lnTo>
                  <a:pt x="2459368" y="269577"/>
                </a:lnTo>
                <a:lnTo>
                  <a:pt x="2535928" y="268645"/>
                </a:lnTo>
                <a:lnTo>
                  <a:pt x="2575563" y="268140"/>
                </a:lnTo>
                <a:lnTo>
                  <a:pt x="2616075" y="267610"/>
                </a:lnTo>
                <a:lnTo>
                  <a:pt x="2657440" y="267058"/>
                </a:lnTo>
                <a:lnTo>
                  <a:pt x="2699637" y="266485"/>
                </a:lnTo>
                <a:lnTo>
                  <a:pt x="2742646" y="265892"/>
                </a:lnTo>
                <a:lnTo>
                  <a:pt x="2786443" y="265280"/>
                </a:lnTo>
                <a:lnTo>
                  <a:pt x="2831010" y="264653"/>
                </a:lnTo>
                <a:lnTo>
                  <a:pt x="2876322" y="264010"/>
                </a:lnTo>
                <a:lnTo>
                  <a:pt x="2922360" y="263353"/>
                </a:lnTo>
                <a:lnTo>
                  <a:pt x="2969102" y="262685"/>
                </a:lnTo>
                <a:lnTo>
                  <a:pt x="3016526" y="262006"/>
                </a:lnTo>
                <a:lnTo>
                  <a:pt x="3064611" y="261318"/>
                </a:lnTo>
                <a:lnTo>
                  <a:pt x="3113336" y="260623"/>
                </a:lnTo>
                <a:lnTo>
                  <a:pt x="3162679" y="259921"/>
                </a:lnTo>
                <a:lnTo>
                  <a:pt x="3212618" y="259215"/>
                </a:lnTo>
                <a:lnTo>
                  <a:pt x="3263132" y="258507"/>
                </a:lnTo>
                <a:lnTo>
                  <a:pt x="3314200" y="257796"/>
                </a:lnTo>
                <a:lnTo>
                  <a:pt x="3365800" y="257086"/>
                </a:lnTo>
                <a:lnTo>
                  <a:pt x="3417912" y="256378"/>
                </a:lnTo>
                <a:lnTo>
                  <a:pt x="3470512" y="255673"/>
                </a:lnTo>
                <a:lnTo>
                  <a:pt x="3523581" y="254972"/>
                </a:lnTo>
                <a:lnTo>
                  <a:pt x="3577096" y="254278"/>
                </a:lnTo>
                <a:lnTo>
                  <a:pt x="3631036" y="253591"/>
                </a:lnTo>
                <a:lnTo>
                  <a:pt x="3685380" y="252913"/>
                </a:lnTo>
                <a:lnTo>
                  <a:pt x="3740106" y="252247"/>
                </a:lnTo>
                <a:lnTo>
                  <a:pt x="3795193" y="251592"/>
                </a:lnTo>
                <a:lnTo>
                  <a:pt x="3850619" y="250951"/>
                </a:lnTo>
                <a:lnTo>
                  <a:pt x="3906363" y="250326"/>
                </a:lnTo>
                <a:lnTo>
                  <a:pt x="3962404" y="249718"/>
                </a:lnTo>
                <a:lnTo>
                  <a:pt x="4018719" y="249127"/>
                </a:lnTo>
                <a:lnTo>
                  <a:pt x="4075288" y="248557"/>
                </a:lnTo>
                <a:lnTo>
                  <a:pt x="4132089" y="248008"/>
                </a:lnTo>
                <a:lnTo>
                  <a:pt x="4189101" y="247482"/>
                </a:lnTo>
                <a:lnTo>
                  <a:pt x="4246302" y="246980"/>
                </a:lnTo>
                <a:lnTo>
                  <a:pt x="4303672" y="246505"/>
                </a:lnTo>
                <a:lnTo>
                  <a:pt x="4361187" y="246056"/>
                </a:lnTo>
                <a:lnTo>
                  <a:pt x="4418827" y="245637"/>
                </a:lnTo>
                <a:lnTo>
                  <a:pt x="4476571" y="245248"/>
                </a:lnTo>
                <a:lnTo>
                  <a:pt x="4534397" y="244892"/>
                </a:lnTo>
                <a:lnTo>
                  <a:pt x="4592284" y="244569"/>
                </a:lnTo>
                <a:lnTo>
                  <a:pt x="4650209" y="244280"/>
                </a:lnTo>
                <a:lnTo>
                  <a:pt x="4708153" y="244029"/>
                </a:lnTo>
                <a:lnTo>
                  <a:pt x="4766093" y="243815"/>
                </a:lnTo>
                <a:lnTo>
                  <a:pt x="4824007" y="243642"/>
                </a:lnTo>
                <a:lnTo>
                  <a:pt x="4881875" y="243509"/>
                </a:lnTo>
                <a:lnTo>
                  <a:pt x="4939675" y="243419"/>
                </a:lnTo>
                <a:lnTo>
                  <a:pt x="4997386" y="243373"/>
                </a:lnTo>
                <a:lnTo>
                  <a:pt x="5054986" y="243373"/>
                </a:lnTo>
                <a:lnTo>
                  <a:pt x="5112453" y="243420"/>
                </a:lnTo>
                <a:lnTo>
                  <a:pt x="5169767" y="243516"/>
                </a:lnTo>
                <a:lnTo>
                  <a:pt x="5226905" y="243662"/>
                </a:lnTo>
                <a:lnTo>
                  <a:pt x="5283847" y="243860"/>
                </a:lnTo>
                <a:lnTo>
                  <a:pt x="5340571" y="244111"/>
                </a:lnTo>
                <a:lnTo>
                  <a:pt x="5397055" y="244417"/>
                </a:lnTo>
                <a:lnTo>
                  <a:pt x="5453279" y="244779"/>
                </a:lnTo>
                <a:lnTo>
                  <a:pt x="5509219" y="245199"/>
                </a:lnTo>
                <a:lnTo>
                  <a:pt x="5564856" y="245678"/>
                </a:lnTo>
                <a:lnTo>
                  <a:pt x="5620168" y="246219"/>
                </a:lnTo>
                <a:lnTo>
                  <a:pt x="5675133" y="246821"/>
                </a:lnTo>
                <a:lnTo>
                  <a:pt x="5729730" y="247488"/>
                </a:lnTo>
                <a:lnTo>
                  <a:pt x="5783938" y="248220"/>
                </a:lnTo>
                <a:lnTo>
                  <a:pt x="5837734" y="249019"/>
                </a:lnTo>
                <a:lnTo>
                  <a:pt x="5891098" y="249887"/>
                </a:lnTo>
                <a:lnTo>
                  <a:pt x="5944008" y="250825"/>
                </a:lnTo>
                <a:lnTo>
                  <a:pt x="5960714" y="250241"/>
                </a:lnTo>
                <a:lnTo>
                  <a:pt x="5998654" y="264688"/>
                </a:lnTo>
                <a:lnTo>
                  <a:pt x="6021531" y="314982"/>
                </a:lnTo>
                <a:lnTo>
                  <a:pt x="6030447" y="375761"/>
                </a:lnTo>
                <a:lnTo>
                  <a:pt x="6033462" y="415975"/>
                </a:lnTo>
                <a:lnTo>
                  <a:pt x="6035717" y="463473"/>
                </a:lnTo>
                <a:lnTo>
                  <a:pt x="6037367" y="518804"/>
                </a:lnTo>
                <a:lnTo>
                  <a:pt x="6038562" y="582519"/>
                </a:lnTo>
                <a:lnTo>
                  <a:pt x="6039456" y="655167"/>
                </a:lnTo>
                <a:lnTo>
                  <a:pt x="6040201" y="737299"/>
                </a:lnTo>
                <a:lnTo>
                  <a:pt x="6040950" y="829465"/>
                </a:lnTo>
                <a:lnTo>
                  <a:pt x="6041854" y="932215"/>
                </a:lnTo>
                <a:lnTo>
                  <a:pt x="6043068" y="1046099"/>
                </a:lnTo>
                <a:lnTo>
                  <a:pt x="6051317" y="1345051"/>
                </a:lnTo>
                <a:lnTo>
                  <a:pt x="6060673" y="1714357"/>
                </a:lnTo>
                <a:lnTo>
                  <a:pt x="6068339" y="2028203"/>
                </a:lnTo>
                <a:lnTo>
                  <a:pt x="6071516" y="2160778"/>
                </a:lnTo>
                <a:lnTo>
                  <a:pt x="6053698" y="2161700"/>
                </a:lnTo>
                <a:lnTo>
                  <a:pt x="6013014" y="2163454"/>
                </a:lnTo>
                <a:lnTo>
                  <a:pt x="5965818" y="2165091"/>
                </a:lnTo>
                <a:lnTo>
                  <a:pt x="5912378" y="2166616"/>
                </a:lnTo>
                <a:lnTo>
                  <a:pt x="5852957" y="2168033"/>
                </a:lnTo>
                <a:lnTo>
                  <a:pt x="5787823" y="2169347"/>
                </a:lnTo>
                <a:lnTo>
                  <a:pt x="5717241" y="2170564"/>
                </a:lnTo>
                <a:lnTo>
                  <a:pt x="5641477" y="2171687"/>
                </a:lnTo>
                <a:lnTo>
                  <a:pt x="5601735" y="2172215"/>
                </a:lnTo>
                <a:lnTo>
                  <a:pt x="5560796" y="2172722"/>
                </a:lnTo>
                <a:lnTo>
                  <a:pt x="5518695" y="2173207"/>
                </a:lnTo>
                <a:lnTo>
                  <a:pt x="5475465" y="2173673"/>
                </a:lnTo>
                <a:lnTo>
                  <a:pt x="5431138" y="2174119"/>
                </a:lnTo>
                <a:lnTo>
                  <a:pt x="5385748" y="2174545"/>
                </a:lnTo>
                <a:lnTo>
                  <a:pt x="5339328" y="2174953"/>
                </a:lnTo>
                <a:lnTo>
                  <a:pt x="5291912" y="2175344"/>
                </a:lnTo>
                <a:lnTo>
                  <a:pt x="5243532" y="2175716"/>
                </a:lnTo>
                <a:lnTo>
                  <a:pt x="5194223" y="2176073"/>
                </a:lnTo>
                <a:lnTo>
                  <a:pt x="5144016" y="2176413"/>
                </a:lnTo>
                <a:lnTo>
                  <a:pt x="5092945" y="2176737"/>
                </a:lnTo>
                <a:lnTo>
                  <a:pt x="5041044" y="2177047"/>
                </a:lnTo>
                <a:lnTo>
                  <a:pt x="4988346" y="2177342"/>
                </a:lnTo>
                <a:lnTo>
                  <a:pt x="4934883" y="2177623"/>
                </a:lnTo>
                <a:lnTo>
                  <a:pt x="4880690" y="2177892"/>
                </a:lnTo>
                <a:lnTo>
                  <a:pt x="4825799" y="2178147"/>
                </a:lnTo>
                <a:lnTo>
                  <a:pt x="4770243" y="2178391"/>
                </a:lnTo>
                <a:lnTo>
                  <a:pt x="4714057" y="2178624"/>
                </a:lnTo>
                <a:lnTo>
                  <a:pt x="4657272" y="2178846"/>
                </a:lnTo>
                <a:lnTo>
                  <a:pt x="4599923" y="2179057"/>
                </a:lnTo>
                <a:lnTo>
                  <a:pt x="4542042" y="2179259"/>
                </a:lnTo>
                <a:lnTo>
                  <a:pt x="4483662" y="2179452"/>
                </a:lnTo>
                <a:lnTo>
                  <a:pt x="4424818" y="2179637"/>
                </a:lnTo>
                <a:lnTo>
                  <a:pt x="4365541" y="2179814"/>
                </a:lnTo>
                <a:lnTo>
                  <a:pt x="4305866" y="2179984"/>
                </a:lnTo>
                <a:lnTo>
                  <a:pt x="4245826" y="2180147"/>
                </a:lnTo>
                <a:lnTo>
                  <a:pt x="4185453" y="2180304"/>
                </a:lnTo>
                <a:lnTo>
                  <a:pt x="4124781" y="2180456"/>
                </a:lnTo>
                <a:lnTo>
                  <a:pt x="4063843" y="2180603"/>
                </a:lnTo>
                <a:lnTo>
                  <a:pt x="4002673" y="2180746"/>
                </a:lnTo>
                <a:lnTo>
                  <a:pt x="3941303" y="2180885"/>
                </a:lnTo>
                <a:lnTo>
                  <a:pt x="3879767" y="2181022"/>
                </a:lnTo>
                <a:lnTo>
                  <a:pt x="3818098" y="2181156"/>
                </a:lnTo>
                <a:lnTo>
                  <a:pt x="3756330" y="2181288"/>
                </a:lnTo>
                <a:lnTo>
                  <a:pt x="3694495" y="2181419"/>
                </a:lnTo>
                <a:lnTo>
                  <a:pt x="3632626" y="2181549"/>
                </a:lnTo>
                <a:lnTo>
                  <a:pt x="3570758" y="2181679"/>
                </a:lnTo>
                <a:lnTo>
                  <a:pt x="3508923" y="2181810"/>
                </a:lnTo>
                <a:lnTo>
                  <a:pt x="3447154" y="2181943"/>
                </a:lnTo>
                <a:lnTo>
                  <a:pt x="3385484" y="2182076"/>
                </a:lnTo>
                <a:lnTo>
                  <a:pt x="3323948" y="2182213"/>
                </a:lnTo>
                <a:lnTo>
                  <a:pt x="3262577" y="2182352"/>
                </a:lnTo>
                <a:lnTo>
                  <a:pt x="3201406" y="2182495"/>
                </a:lnTo>
                <a:lnTo>
                  <a:pt x="3140467" y="2182642"/>
                </a:lnTo>
                <a:lnTo>
                  <a:pt x="3079793" y="2182794"/>
                </a:lnTo>
                <a:lnTo>
                  <a:pt x="3019419" y="2182951"/>
                </a:lnTo>
                <a:lnTo>
                  <a:pt x="2959377" y="2183114"/>
                </a:lnTo>
                <a:lnTo>
                  <a:pt x="2899699" y="2183284"/>
                </a:lnTo>
                <a:lnTo>
                  <a:pt x="2840421" y="2183461"/>
                </a:lnTo>
                <a:lnTo>
                  <a:pt x="2781574" y="2183646"/>
                </a:lnTo>
                <a:lnTo>
                  <a:pt x="2723192" y="2183839"/>
                </a:lnTo>
                <a:lnTo>
                  <a:pt x="2665309" y="2184041"/>
                </a:lnTo>
                <a:lnTo>
                  <a:pt x="2607957" y="2184253"/>
                </a:lnTo>
                <a:lnTo>
                  <a:pt x="2551169" y="2184474"/>
                </a:lnTo>
                <a:lnTo>
                  <a:pt x="2494979" y="2184707"/>
                </a:lnTo>
                <a:lnTo>
                  <a:pt x="2439421" y="2184951"/>
                </a:lnTo>
                <a:lnTo>
                  <a:pt x="2384526" y="2185206"/>
                </a:lnTo>
                <a:lnTo>
                  <a:pt x="2330329" y="2185475"/>
                </a:lnTo>
                <a:lnTo>
                  <a:pt x="2276863" y="2185756"/>
                </a:lnTo>
                <a:lnTo>
                  <a:pt x="2224161" y="2186051"/>
                </a:lnTo>
                <a:lnTo>
                  <a:pt x="2172255" y="2186361"/>
                </a:lnTo>
                <a:lnTo>
                  <a:pt x="2121181" y="2186686"/>
                </a:lnTo>
                <a:close/>
              </a:path>
            </a:pathLst>
          </a:custGeom>
          <a:ln w="19812">
            <a:solidFill>
              <a:srgbClr val="000000"/>
            </a:solidFill>
          </a:ln>
        </p:spPr>
        <p:txBody>
          <a:bodyPr wrap="square" lIns="0" tIns="0" rIns="0" bIns="0" rtlCol="0"/>
          <a:lstStyle/>
          <a:p>
            <a:endParaRPr/>
          </a:p>
        </p:txBody>
      </p:sp>
      <p:grpSp>
        <p:nvGrpSpPr>
          <p:cNvPr id="4" name="object 4"/>
          <p:cNvGrpSpPr/>
          <p:nvPr/>
        </p:nvGrpSpPr>
        <p:grpSpPr>
          <a:xfrm>
            <a:off x="611123" y="2849879"/>
            <a:ext cx="10869295" cy="3543300"/>
            <a:chOff x="611123" y="2849879"/>
            <a:chExt cx="10869295" cy="3543300"/>
          </a:xfrm>
        </p:grpSpPr>
        <p:sp>
          <p:nvSpPr>
            <p:cNvPr id="5" name="object 5"/>
            <p:cNvSpPr/>
            <p:nvPr/>
          </p:nvSpPr>
          <p:spPr>
            <a:xfrm>
              <a:off x="649223" y="2887979"/>
              <a:ext cx="10793095" cy="3467100"/>
            </a:xfrm>
            <a:custGeom>
              <a:avLst/>
              <a:gdLst/>
              <a:ahLst/>
              <a:cxnLst/>
              <a:rect l="l" t="t" r="r" b="b"/>
              <a:pathLst>
                <a:path w="10793095" h="3467100">
                  <a:moveTo>
                    <a:pt x="10792968" y="0"/>
                  </a:moveTo>
                  <a:lnTo>
                    <a:pt x="0" y="0"/>
                  </a:lnTo>
                  <a:lnTo>
                    <a:pt x="0" y="3467100"/>
                  </a:lnTo>
                  <a:lnTo>
                    <a:pt x="10792968" y="3467100"/>
                  </a:lnTo>
                  <a:lnTo>
                    <a:pt x="10792968" y="0"/>
                  </a:lnTo>
                  <a:close/>
                </a:path>
              </a:pathLst>
            </a:custGeom>
            <a:solidFill>
              <a:srgbClr val="FFFFFF"/>
            </a:solidFill>
          </p:spPr>
          <p:txBody>
            <a:bodyPr wrap="square" lIns="0" tIns="0" rIns="0" bIns="0" rtlCol="0"/>
            <a:lstStyle/>
            <a:p>
              <a:endParaRPr/>
            </a:p>
          </p:txBody>
        </p:sp>
        <p:sp>
          <p:nvSpPr>
            <p:cNvPr id="6" name="object 6"/>
            <p:cNvSpPr/>
            <p:nvPr/>
          </p:nvSpPr>
          <p:spPr>
            <a:xfrm>
              <a:off x="649223" y="2887979"/>
              <a:ext cx="10793095" cy="3467100"/>
            </a:xfrm>
            <a:custGeom>
              <a:avLst/>
              <a:gdLst/>
              <a:ahLst/>
              <a:cxnLst/>
              <a:rect l="l" t="t" r="r" b="b"/>
              <a:pathLst>
                <a:path w="10793095" h="3467100">
                  <a:moveTo>
                    <a:pt x="0" y="3467100"/>
                  </a:moveTo>
                  <a:lnTo>
                    <a:pt x="10792968" y="3467100"/>
                  </a:lnTo>
                  <a:lnTo>
                    <a:pt x="10792968" y="0"/>
                  </a:lnTo>
                  <a:lnTo>
                    <a:pt x="0" y="0"/>
                  </a:lnTo>
                  <a:lnTo>
                    <a:pt x="0" y="3467100"/>
                  </a:lnTo>
                  <a:close/>
                </a:path>
              </a:pathLst>
            </a:custGeom>
            <a:ln w="76200">
              <a:solidFill>
                <a:srgbClr val="00AAD6"/>
              </a:solidFill>
            </a:ln>
          </p:spPr>
          <p:txBody>
            <a:bodyPr wrap="square" lIns="0" tIns="0" rIns="0" bIns="0" rtlCol="0"/>
            <a:lstStyle/>
            <a:p>
              <a:endParaRPr/>
            </a:p>
          </p:txBody>
        </p:sp>
      </p:grpSp>
      <p:grpSp>
        <p:nvGrpSpPr>
          <p:cNvPr id="7" name="object 7"/>
          <p:cNvGrpSpPr/>
          <p:nvPr/>
        </p:nvGrpSpPr>
        <p:grpSpPr>
          <a:xfrm>
            <a:off x="8321040" y="184404"/>
            <a:ext cx="2417445" cy="2417445"/>
            <a:chOff x="8321040" y="184404"/>
            <a:chExt cx="2417445" cy="2417445"/>
          </a:xfrm>
        </p:grpSpPr>
        <p:sp>
          <p:nvSpPr>
            <p:cNvPr id="8" name="object 8"/>
            <p:cNvSpPr/>
            <p:nvPr/>
          </p:nvSpPr>
          <p:spPr>
            <a:xfrm>
              <a:off x="8359140" y="222504"/>
              <a:ext cx="2341245" cy="2341245"/>
            </a:xfrm>
            <a:custGeom>
              <a:avLst/>
              <a:gdLst/>
              <a:ahLst/>
              <a:cxnLst/>
              <a:rect l="l" t="t" r="r" b="b"/>
              <a:pathLst>
                <a:path w="2341245" h="2341245">
                  <a:moveTo>
                    <a:pt x="1170431" y="0"/>
                  </a:moveTo>
                  <a:lnTo>
                    <a:pt x="1122185" y="976"/>
                  </a:lnTo>
                  <a:lnTo>
                    <a:pt x="1074435" y="3879"/>
                  </a:lnTo>
                  <a:lnTo>
                    <a:pt x="1027220" y="8673"/>
                  </a:lnTo>
                  <a:lnTo>
                    <a:pt x="980577" y="15318"/>
                  </a:lnTo>
                  <a:lnTo>
                    <a:pt x="934543" y="23778"/>
                  </a:lnTo>
                  <a:lnTo>
                    <a:pt x="889157" y="34014"/>
                  </a:lnTo>
                  <a:lnTo>
                    <a:pt x="844456" y="45990"/>
                  </a:lnTo>
                  <a:lnTo>
                    <a:pt x="800477" y="59667"/>
                  </a:lnTo>
                  <a:lnTo>
                    <a:pt x="757259" y="75008"/>
                  </a:lnTo>
                  <a:lnTo>
                    <a:pt x="714839" y="91975"/>
                  </a:lnTo>
                  <a:lnTo>
                    <a:pt x="673254" y="110531"/>
                  </a:lnTo>
                  <a:lnTo>
                    <a:pt x="632543" y="130638"/>
                  </a:lnTo>
                  <a:lnTo>
                    <a:pt x="592742" y="152257"/>
                  </a:lnTo>
                  <a:lnTo>
                    <a:pt x="553890" y="175353"/>
                  </a:lnTo>
                  <a:lnTo>
                    <a:pt x="516024" y="199886"/>
                  </a:lnTo>
                  <a:lnTo>
                    <a:pt x="479182" y="225820"/>
                  </a:lnTo>
                  <a:lnTo>
                    <a:pt x="443401" y="253116"/>
                  </a:lnTo>
                  <a:lnTo>
                    <a:pt x="408719" y="281737"/>
                  </a:lnTo>
                  <a:lnTo>
                    <a:pt x="375175" y="311646"/>
                  </a:lnTo>
                  <a:lnTo>
                    <a:pt x="342804" y="342804"/>
                  </a:lnTo>
                  <a:lnTo>
                    <a:pt x="311646" y="375175"/>
                  </a:lnTo>
                  <a:lnTo>
                    <a:pt x="281737" y="408719"/>
                  </a:lnTo>
                  <a:lnTo>
                    <a:pt x="253116" y="443401"/>
                  </a:lnTo>
                  <a:lnTo>
                    <a:pt x="225820" y="479182"/>
                  </a:lnTo>
                  <a:lnTo>
                    <a:pt x="199886" y="516024"/>
                  </a:lnTo>
                  <a:lnTo>
                    <a:pt x="175353" y="553890"/>
                  </a:lnTo>
                  <a:lnTo>
                    <a:pt x="152257" y="592742"/>
                  </a:lnTo>
                  <a:lnTo>
                    <a:pt x="130638" y="632543"/>
                  </a:lnTo>
                  <a:lnTo>
                    <a:pt x="110531" y="673254"/>
                  </a:lnTo>
                  <a:lnTo>
                    <a:pt x="91975" y="714839"/>
                  </a:lnTo>
                  <a:lnTo>
                    <a:pt x="75008" y="757259"/>
                  </a:lnTo>
                  <a:lnTo>
                    <a:pt x="59667" y="800477"/>
                  </a:lnTo>
                  <a:lnTo>
                    <a:pt x="45990" y="844456"/>
                  </a:lnTo>
                  <a:lnTo>
                    <a:pt x="34014" y="889157"/>
                  </a:lnTo>
                  <a:lnTo>
                    <a:pt x="23778" y="934543"/>
                  </a:lnTo>
                  <a:lnTo>
                    <a:pt x="15318" y="980577"/>
                  </a:lnTo>
                  <a:lnTo>
                    <a:pt x="8673" y="1027220"/>
                  </a:lnTo>
                  <a:lnTo>
                    <a:pt x="3879" y="1074435"/>
                  </a:lnTo>
                  <a:lnTo>
                    <a:pt x="976" y="1122185"/>
                  </a:lnTo>
                  <a:lnTo>
                    <a:pt x="0" y="1170432"/>
                  </a:lnTo>
                  <a:lnTo>
                    <a:pt x="976" y="1218678"/>
                  </a:lnTo>
                  <a:lnTo>
                    <a:pt x="3879" y="1266428"/>
                  </a:lnTo>
                  <a:lnTo>
                    <a:pt x="8673" y="1313643"/>
                  </a:lnTo>
                  <a:lnTo>
                    <a:pt x="15318" y="1360286"/>
                  </a:lnTo>
                  <a:lnTo>
                    <a:pt x="23778" y="1406320"/>
                  </a:lnTo>
                  <a:lnTo>
                    <a:pt x="34014" y="1451706"/>
                  </a:lnTo>
                  <a:lnTo>
                    <a:pt x="45990" y="1496407"/>
                  </a:lnTo>
                  <a:lnTo>
                    <a:pt x="59667" y="1540386"/>
                  </a:lnTo>
                  <a:lnTo>
                    <a:pt x="75008" y="1583604"/>
                  </a:lnTo>
                  <a:lnTo>
                    <a:pt x="91975" y="1626024"/>
                  </a:lnTo>
                  <a:lnTo>
                    <a:pt x="110531" y="1667609"/>
                  </a:lnTo>
                  <a:lnTo>
                    <a:pt x="130638" y="1708320"/>
                  </a:lnTo>
                  <a:lnTo>
                    <a:pt x="152257" y="1748121"/>
                  </a:lnTo>
                  <a:lnTo>
                    <a:pt x="175353" y="1786973"/>
                  </a:lnTo>
                  <a:lnTo>
                    <a:pt x="199886" y="1824839"/>
                  </a:lnTo>
                  <a:lnTo>
                    <a:pt x="225820" y="1861681"/>
                  </a:lnTo>
                  <a:lnTo>
                    <a:pt x="253116" y="1897462"/>
                  </a:lnTo>
                  <a:lnTo>
                    <a:pt x="281737" y="1932144"/>
                  </a:lnTo>
                  <a:lnTo>
                    <a:pt x="311646" y="1965688"/>
                  </a:lnTo>
                  <a:lnTo>
                    <a:pt x="342804" y="1998059"/>
                  </a:lnTo>
                  <a:lnTo>
                    <a:pt x="375175" y="2029217"/>
                  </a:lnTo>
                  <a:lnTo>
                    <a:pt x="408719" y="2059126"/>
                  </a:lnTo>
                  <a:lnTo>
                    <a:pt x="443401" y="2087747"/>
                  </a:lnTo>
                  <a:lnTo>
                    <a:pt x="479182" y="2115043"/>
                  </a:lnTo>
                  <a:lnTo>
                    <a:pt x="516024" y="2140977"/>
                  </a:lnTo>
                  <a:lnTo>
                    <a:pt x="553890" y="2165510"/>
                  </a:lnTo>
                  <a:lnTo>
                    <a:pt x="592742" y="2188606"/>
                  </a:lnTo>
                  <a:lnTo>
                    <a:pt x="632543" y="2210225"/>
                  </a:lnTo>
                  <a:lnTo>
                    <a:pt x="673254" y="2230332"/>
                  </a:lnTo>
                  <a:lnTo>
                    <a:pt x="714839" y="2248888"/>
                  </a:lnTo>
                  <a:lnTo>
                    <a:pt x="757259" y="2265855"/>
                  </a:lnTo>
                  <a:lnTo>
                    <a:pt x="800477" y="2281196"/>
                  </a:lnTo>
                  <a:lnTo>
                    <a:pt x="844456" y="2294873"/>
                  </a:lnTo>
                  <a:lnTo>
                    <a:pt x="889157" y="2306849"/>
                  </a:lnTo>
                  <a:lnTo>
                    <a:pt x="934543" y="2317085"/>
                  </a:lnTo>
                  <a:lnTo>
                    <a:pt x="980577" y="2325545"/>
                  </a:lnTo>
                  <a:lnTo>
                    <a:pt x="1027220" y="2332190"/>
                  </a:lnTo>
                  <a:lnTo>
                    <a:pt x="1074435" y="2336984"/>
                  </a:lnTo>
                  <a:lnTo>
                    <a:pt x="1122185" y="2339887"/>
                  </a:lnTo>
                  <a:lnTo>
                    <a:pt x="1170431" y="2340864"/>
                  </a:lnTo>
                  <a:lnTo>
                    <a:pt x="1218678" y="2339887"/>
                  </a:lnTo>
                  <a:lnTo>
                    <a:pt x="1266428" y="2336984"/>
                  </a:lnTo>
                  <a:lnTo>
                    <a:pt x="1313643" y="2332190"/>
                  </a:lnTo>
                  <a:lnTo>
                    <a:pt x="1360286" y="2325545"/>
                  </a:lnTo>
                  <a:lnTo>
                    <a:pt x="1406320" y="2317085"/>
                  </a:lnTo>
                  <a:lnTo>
                    <a:pt x="1451706" y="2306849"/>
                  </a:lnTo>
                  <a:lnTo>
                    <a:pt x="1496407" y="2294873"/>
                  </a:lnTo>
                  <a:lnTo>
                    <a:pt x="1540386" y="2281196"/>
                  </a:lnTo>
                  <a:lnTo>
                    <a:pt x="1583604" y="2265855"/>
                  </a:lnTo>
                  <a:lnTo>
                    <a:pt x="1626024" y="2248888"/>
                  </a:lnTo>
                  <a:lnTo>
                    <a:pt x="1667609" y="2230332"/>
                  </a:lnTo>
                  <a:lnTo>
                    <a:pt x="1708320" y="2210225"/>
                  </a:lnTo>
                  <a:lnTo>
                    <a:pt x="1748121" y="2188606"/>
                  </a:lnTo>
                  <a:lnTo>
                    <a:pt x="1786973" y="2165510"/>
                  </a:lnTo>
                  <a:lnTo>
                    <a:pt x="1824839" y="2140977"/>
                  </a:lnTo>
                  <a:lnTo>
                    <a:pt x="1861681" y="2115043"/>
                  </a:lnTo>
                  <a:lnTo>
                    <a:pt x="1897462" y="2087747"/>
                  </a:lnTo>
                  <a:lnTo>
                    <a:pt x="1932144" y="2059126"/>
                  </a:lnTo>
                  <a:lnTo>
                    <a:pt x="1965688" y="2029217"/>
                  </a:lnTo>
                  <a:lnTo>
                    <a:pt x="1998059" y="1998059"/>
                  </a:lnTo>
                  <a:lnTo>
                    <a:pt x="2029217" y="1965688"/>
                  </a:lnTo>
                  <a:lnTo>
                    <a:pt x="2059126" y="1932144"/>
                  </a:lnTo>
                  <a:lnTo>
                    <a:pt x="2087747" y="1897462"/>
                  </a:lnTo>
                  <a:lnTo>
                    <a:pt x="2115043" y="1861681"/>
                  </a:lnTo>
                  <a:lnTo>
                    <a:pt x="2140977" y="1824839"/>
                  </a:lnTo>
                  <a:lnTo>
                    <a:pt x="2165510" y="1786973"/>
                  </a:lnTo>
                  <a:lnTo>
                    <a:pt x="2188606" y="1748121"/>
                  </a:lnTo>
                  <a:lnTo>
                    <a:pt x="2210225" y="1708320"/>
                  </a:lnTo>
                  <a:lnTo>
                    <a:pt x="2230332" y="1667609"/>
                  </a:lnTo>
                  <a:lnTo>
                    <a:pt x="2248888" y="1626024"/>
                  </a:lnTo>
                  <a:lnTo>
                    <a:pt x="2265855" y="1583604"/>
                  </a:lnTo>
                  <a:lnTo>
                    <a:pt x="2281196" y="1540386"/>
                  </a:lnTo>
                  <a:lnTo>
                    <a:pt x="2294873" y="1496407"/>
                  </a:lnTo>
                  <a:lnTo>
                    <a:pt x="2306849" y="1451706"/>
                  </a:lnTo>
                  <a:lnTo>
                    <a:pt x="2317085" y="1406320"/>
                  </a:lnTo>
                  <a:lnTo>
                    <a:pt x="2325545" y="1360286"/>
                  </a:lnTo>
                  <a:lnTo>
                    <a:pt x="2332190" y="1313643"/>
                  </a:lnTo>
                  <a:lnTo>
                    <a:pt x="2336984" y="1266428"/>
                  </a:lnTo>
                  <a:lnTo>
                    <a:pt x="2339887" y="1218678"/>
                  </a:lnTo>
                  <a:lnTo>
                    <a:pt x="2340863" y="1170432"/>
                  </a:lnTo>
                  <a:lnTo>
                    <a:pt x="2339887" y="1122185"/>
                  </a:lnTo>
                  <a:lnTo>
                    <a:pt x="2336984" y="1074435"/>
                  </a:lnTo>
                  <a:lnTo>
                    <a:pt x="2332190" y="1027220"/>
                  </a:lnTo>
                  <a:lnTo>
                    <a:pt x="2325545" y="980577"/>
                  </a:lnTo>
                  <a:lnTo>
                    <a:pt x="2317085" y="934543"/>
                  </a:lnTo>
                  <a:lnTo>
                    <a:pt x="2306849" y="889157"/>
                  </a:lnTo>
                  <a:lnTo>
                    <a:pt x="2294873" y="844456"/>
                  </a:lnTo>
                  <a:lnTo>
                    <a:pt x="2281196" y="800477"/>
                  </a:lnTo>
                  <a:lnTo>
                    <a:pt x="2265855" y="757259"/>
                  </a:lnTo>
                  <a:lnTo>
                    <a:pt x="2248888" y="714839"/>
                  </a:lnTo>
                  <a:lnTo>
                    <a:pt x="2230332" y="673254"/>
                  </a:lnTo>
                  <a:lnTo>
                    <a:pt x="2210225" y="632543"/>
                  </a:lnTo>
                  <a:lnTo>
                    <a:pt x="2188606" y="592742"/>
                  </a:lnTo>
                  <a:lnTo>
                    <a:pt x="2165510" y="553890"/>
                  </a:lnTo>
                  <a:lnTo>
                    <a:pt x="2140977" y="516024"/>
                  </a:lnTo>
                  <a:lnTo>
                    <a:pt x="2115043" y="479182"/>
                  </a:lnTo>
                  <a:lnTo>
                    <a:pt x="2087747" y="443401"/>
                  </a:lnTo>
                  <a:lnTo>
                    <a:pt x="2059126" y="408719"/>
                  </a:lnTo>
                  <a:lnTo>
                    <a:pt x="2029217" y="375175"/>
                  </a:lnTo>
                  <a:lnTo>
                    <a:pt x="1998059" y="342804"/>
                  </a:lnTo>
                  <a:lnTo>
                    <a:pt x="1965688" y="311646"/>
                  </a:lnTo>
                  <a:lnTo>
                    <a:pt x="1932144" y="281737"/>
                  </a:lnTo>
                  <a:lnTo>
                    <a:pt x="1897462" y="253116"/>
                  </a:lnTo>
                  <a:lnTo>
                    <a:pt x="1861681" y="225820"/>
                  </a:lnTo>
                  <a:lnTo>
                    <a:pt x="1824839" y="199886"/>
                  </a:lnTo>
                  <a:lnTo>
                    <a:pt x="1786973" y="175353"/>
                  </a:lnTo>
                  <a:lnTo>
                    <a:pt x="1748121" y="152257"/>
                  </a:lnTo>
                  <a:lnTo>
                    <a:pt x="1708320" y="130638"/>
                  </a:lnTo>
                  <a:lnTo>
                    <a:pt x="1667609" y="110531"/>
                  </a:lnTo>
                  <a:lnTo>
                    <a:pt x="1626024" y="91975"/>
                  </a:lnTo>
                  <a:lnTo>
                    <a:pt x="1583604" y="75008"/>
                  </a:lnTo>
                  <a:lnTo>
                    <a:pt x="1540386" y="59667"/>
                  </a:lnTo>
                  <a:lnTo>
                    <a:pt x="1496407" y="45990"/>
                  </a:lnTo>
                  <a:lnTo>
                    <a:pt x="1451706" y="34014"/>
                  </a:lnTo>
                  <a:lnTo>
                    <a:pt x="1406320" y="23778"/>
                  </a:lnTo>
                  <a:lnTo>
                    <a:pt x="1360286" y="15318"/>
                  </a:lnTo>
                  <a:lnTo>
                    <a:pt x="1313643" y="8673"/>
                  </a:lnTo>
                  <a:lnTo>
                    <a:pt x="1266428" y="3879"/>
                  </a:lnTo>
                  <a:lnTo>
                    <a:pt x="1218678" y="976"/>
                  </a:lnTo>
                  <a:lnTo>
                    <a:pt x="1170431" y="0"/>
                  </a:lnTo>
                  <a:close/>
                </a:path>
              </a:pathLst>
            </a:custGeom>
            <a:solidFill>
              <a:srgbClr val="FFFFFF"/>
            </a:solidFill>
          </p:spPr>
          <p:txBody>
            <a:bodyPr wrap="square" lIns="0" tIns="0" rIns="0" bIns="0" rtlCol="0"/>
            <a:lstStyle/>
            <a:p>
              <a:endParaRPr/>
            </a:p>
          </p:txBody>
        </p:sp>
        <p:sp>
          <p:nvSpPr>
            <p:cNvPr id="9" name="object 9"/>
            <p:cNvSpPr/>
            <p:nvPr/>
          </p:nvSpPr>
          <p:spPr>
            <a:xfrm>
              <a:off x="8359140" y="222504"/>
              <a:ext cx="2341245" cy="2341245"/>
            </a:xfrm>
            <a:custGeom>
              <a:avLst/>
              <a:gdLst/>
              <a:ahLst/>
              <a:cxnLst/>
              <a:rect l="l" t="t" r="r" b="b"/>
              <a:pathLst>
                <a:path w="2341245" h="2341245">
                  <a:moveTo>
                    <a:pt x="0" y="1170432"/>
                  </a:moveTo>
                  <a:lnTo>
                    <a:pt x="976" y="1122185"/>
                  </a:lnTo>
                  <a:lnTo>
                    <a:pt x="3879" y="1074435"/>
                  </a:lnTo>
                  <a:lnTo>
                    <a:pt x="8673" y="1027220"/>
                  </a:lnTo>
                  <a:lnTo>
                    <a:pt x="15318" y="980577"/>
                  </a:lnTo>
                  <a:lnTo>
                    <a:pt x="23778" y="934543"/>
                  </a:lnTo>
                  <a:lnTo>
                    <a:pt x="34014" y="889157"/>
                  </a:lnTo>
                  <a:lnTo>
                    <a:pt x="45990" y="844456"/>
                  </a:lnTo>
                  <a:lnTo>
                    <a:pt x="59667" y="800477"/>
                  </a:lnTo>
                  <a:lnTo>
                    <a:pt x="75008" y="757259"/>
                  </a:lnTo>
                  <a:lnTo>
                    <a:pt x="91975" y="714839"/>
                  </a:lnTo>
                  <a:lnTo>
                    <a:pt x="110531" y="673254"/>
                  </a:lnTo>
                  <a:lnTo>
                    <a:pt x="130638" y="632543"/>
                  </a:lnTo>
                  <a:lnTo>
                    <a:pt x="152257" y="592742"/>
                  </a:lnTo>
                  <a:lnTo>
                    <a:pt x="175353" y="553890"/>
                  </a:lnTo>
                  <a:lnTo>
                    <a:pt x="199886" y="516024"/>
                  </a:lnTo>
                  <a:lnTo>
                    <a:pt x="225820" y="479182"/>
                  </a:lnTo>
                  <a:lnTo>
                    <a:pt x="253116" y="443401"/>
                  </a:lnTo>
                  <a:lnTo>
                    <a:pt x="281737" y="408719"/>
                  </a:lnTo>
                  <a:lnTo>
                    <a:pt x="311646" y="375175"/>
                  </a:lnTo>
                  <a:lnTo>
                    <a:pt x="342804" y="342804"/>
                  </a:lnTo>
                  <a:lnTo>
                    <a:pt x="375175" y="311646"/>
                  </a:lnTo>
                  <a:lnTo>
                    <a:pt x="408719" y="281737"/>
                  </a:lnTo>
                  <a:lnTo>
                    <a:pt x="443401" y="253116"/>
                  </a:lnTo>
                  <a:lnTo>
                    <a:pt x="479182" y="225820"/>
                  </a:lnTo>
                  <a:lnTo>
                    <a:pt x="516024" y="199886"/>
                  </a:lnTo>
                  <a:lnTo>
                    <a:pt x="553890" y="175353"/>
                  </a:lnTo>
                  <a:lnTo>
                    <a:pt x="592742" y="152257"/>
                  </a:lnTo>
                  <a:lnTo>
                    <a:pt x="632543" y="130638"/>
                  </a:lnTo>
                  <a:lnTo>
                    <a:pt x="673254" y="110531"/>
                  </a:lnTo>
                  <a:lnTo>
                    <a:pt x="714839" y="91975"/>
                  </a:lnTo>
                  <a:lnTo>
                    <a:pt x="757259" y="75008"/>
                  </a:lnTo>
                  <a:lnTo>
                    <a:pt x="800477" y="59667"/>
                  </a:lnTo>
                  <a:lnTo>
                    <a:pt x="844456" y="45990"/>
                  </a:lnTo>
                  <a:lnTo>
                    <a:pt x="889157" y="34014"/>
                  </a:lnTo>
                  <a:lnTo>
                    <a:pt x="934543" y="23778"/>
                  </a:lnTo>
                  <a:lnTo>
                    <a:pt x="980577" y="15318"/>
                  </a:lnTo>
                  <a:lnTo>
                    <a:pt x="1027220" y="8673"/>
                  </a:lnTo>
                  <a:lnTo>
                    <a:pt x="1074435" y="3879"/>
                  </a:lnTo>
                  <a:lnTo>
                    <a:pt x="1122185" y="976"/>
                  </a:lnTo>
                  <a:lnTo>
                    <a:pt x="1170431" y="0"/>
                  </a:lnTo>
                  <a:lnTo>
                    <a:pt x="1218678" y="976"/>
                  </a:lnTo>
                  <a:lnTo>
                    <a:pt x="1266428" y="3879"/>
                  </a:lnTo>
                  <a:lnTo>
                    <a:pt x="1313643" y="8673"/>
                  </a:lnTo>
                  <a:lnTo>
                    <a:pt x="1360286" y="15318"/>
                  </a:lnTo>
                  <a:lnTo>
                    <a:pt x="1406320" y="23778"/>
                  </a:lnTo>
                  <a:lnTo>
                    <a:pt x="1451706" y="34014"/>
                  </a:lnTo>
                  <a:lnTo>
                    <a:pt x="1496407" y="45990"/>
                  </a:lnTo>
                  <a:lnTo>
                    <a:pt x="1540386" y="59667"/>
                  </a:lnTo>
                  <a:lnTo>
                    <a:pt x="1583604" y="75008"/>
                  </a:lnTo>
                  <a:lnTo>
                    <a:pt x="1626024" y="91975"/>
                  </a:lnTo>
                  <a:lnTo>
                    <a:pt x="1667609" y="110531"/>
                  </a:lnTo>
                  <a:lnTo>
                    <a:pt x="1708320" y="130638"/>
                  </a:lnTo>
                  <a:lnTo>
                    <a:pt x="1748121" y="152257"/>
                  </a:lnTo>
                  <a:lnTo>
                    <a:pt x="1786973" y="175353"/>
                  </a:lnTo>
                  <a:lnTo>
                    <a:pt x="1824839" y="199886"/>
                  </a:lnTo>
                  <a:lnTo>
                    <a:pt x="1861681" y="225820"/>
                  </a:lnTo>
                  <a:lnTo>
                    <a:pt x="1897462" y="253116"/>
                  </a:lnTo>
                  <a:lnTo>
                    <a:pt x="1932144" y="281737"/>
                  </a:lnTo>
                  <a:lnTo>
                    <a:pt x="1965688" y="311646"/>
                  </a:lnTo>
                  <a:lnTo>
                    <a:pt x="1998059" y="342804"/>
                  </a:lnTo>
                  <a:lnTo>
                    <a:pt x="2029217" y="375175"/>
                  </a:lnTo>
                  <a:lnTo>
                    <a:pt x="2059126" y="408719"/>
                  </a:lnTo>
                  <a:lnTo>
                    <a:pt x="2087747" y="443401"/>
                  </a:lnTo>
                  <a:lnTo>
                    <a:pt x="2115043" y="479182"/>
                  </a:lnTo>
                  <a:lnTo>
                    <a:pt x="2140977" y="516024"/>
                  </a:lnTo>
                  <a:lnTo>
                    <a:pt x="2165510" y="553890"/>
                  </a:lnTo>
                  <a:lnTo>
                    <a:pt x="2188606" y="592742"/>
                  </a:lnTo>
                  <a:lnTo>
                    <a:pt x="2210225" y="632543"/>
                  </a:lnTo>
                  <a:lnTo>
                    <a:pt x="2230332" y="673254"/>
                  </a:lnTo>
                  <a:lnTo>
                    <a:pt x="2248888" y="714839"/>
                  </a:lnTo>
                  <a:lnTo>
                    <a:pt x="2265855" y="757259"/>
                  </a:lnTo>
                  <a:lnTo>
                    <a:pt x="2281196" y="800477"/>
                  </a:lnTo>
                  <a:lnTo>
                    <a:pt x="2294873" y="844456"/>
                  </a:lnTo>
                  <a:lnTo>
                    <a:pt x="2306849" y="889157"/>
                  </a:lnTo>
                  <a:lnTo>
                    <a:pt x="2317085" y="934543"/>
                  </a:lnTo>
                  <a:lnTo>
                    <a:pt x="2325545" y="980577"/>
                  </a:lnTo>
                  <a:lnTo>
                    <a:pt x="2332190" y="1027220"/>
                  </a:lnTo>
                  <a:lnTo>
                    <a:pt x="2336984" y="1074435"/>
                  </a:lnTo>
                  <a:lnTo>
                    <a:pt x="2339887" y="1122185"/>
                  </a:lnTo>
                  <a:lnTo>
                    <a:pt x="2340863" y="1170432"/>
                  </a:lnTo>
                  <a:lnTo>
                    <a:pt x="2339887" y="1218678"/>
                  </a:lnTo>
                  <a:lnTo>
                    <a:pt x="2336984" y="1266428"/>
                  </a:lnTo>
                  <a:lnTo>
                    <a:pt x="2332190" y="1313643"/>
                  </a:lnTo>
                  <a:lnTo>
                    <a:pt x="2325545" y="1360286"/>
                  </a:lnTo>
                  <a:lnTo>
                    <a:pt x="2317085" y="1406320"/>
                  </a:lnTo>
                  <a:lnTo>
                    <a:pt x="2306849" y="1451706"/>
                  </a:lnTo>
                  <a:lnTo>
                    <a:pt x="2294873" y="1496407"/>
                  </a:lnTo>
                  <a:lnTo>
                    <a:pt x="2281196" y="1540386"/>
                  </a:lnTo>
                  <a:lnTo>
                    <a:pt x="2265855" y="1583604"/>
                  </a:lnTo>
                  <a:lnTo>
                    <a:pt x="2248888" y="1626024"/>
                  </a:lnTo>
                  <a:lnTo>
                    <a:pt x="2230332" y="1667609"/>
                  </a:lnTo>
                  <a:lnTo>
                    <a:pt x="2210225" y="1708320"/>
                  </a:lnTo>
                  <a:lnTo>
                    <a:pt x="2188606" y="1748121"/>
                  </a:lnTo>
                  <a:lnTo>
                    <a:pt x="2165510" y="1786973"/>
                  </a:lnTo>
                  <a:lnTo>
                    <a:pt x="2140977" y="1824839"/>
                  </a:lnTo>
                  <a:lnTo>
                    <a:pt x="2115043" y="1861681"/>
                  </a:lnTo>
                  <a:lnTo>
                    <a:pt x="2087747" y="1897462"/>
                  </a:lnTo>
                  <a:lnTo>
                    <a:pt x="2059126" y="1932144"/>
                  </a:lnTo>
                  <a:lnTo>
                    <a:pt x="2029217" y="1965688"/>
                  </a:lnTo>
                  <a:lnTo>
                    <a:pt x="1998059" y="1998059"/>
                  </a:lnTo>
                  <a:lnTo>
                    <a:pt x="1965688" y="2029217"/>
                  </a:lnTo>
                  <a:lnTo>
                    <a:pt x="1932144" y="2059126"/>
                  </a:lnTo>
                  <a:lnTo>
                    <a:pt x="1897462" y="2087747"/>
                  </a:lnTo>
                  <a:lnTo>
                    <a:pt x="1861681" y="2115043"/>
                  </a:lnTo>
                  <a:lnTo>
                    <a:pt x="1824839" y="2140977"/>
                  </a:lnTo>
                  <a:lnTo>
                    <a:pt x="1786973" y="2165510"/>
                  </a:lnTo>
                  <a:lnTo>
                    <a:pt x="1748121" y="2188606"/>
                  </a:lnTo>
                  <a:lnTo>
                    <a:pt x="1708320" y="2210225"/>
                  </a:lnTo>
                  <a:lnTo>
                    <a:pt x="1667609" y="2230332"/>
                  </a:lnTo>
                  <a:lnTo>
                    <a:pt x="1626024" y="2248888"/>
                  </a:lnTo>
                  <a:lnTo>
                    <a:pt x="1583604" y="2265855"/>
                  </a:lnTo>
                  <a:lnTo>
                    <a:pt x="1540386" y="2281196"/>
                  </a:lnTo>
                  <a:lnTo>
                    <a:pt x="1496407" y="2294873"/>
                  </a:lnTo>
                  <a:lnTo>
                    <a:pt x="1451706" y="2306849"/>
                  </a:lnTo>
                  <a:lnTo>
                    <a:pt x="1406320" y="2317085"/>
                  </a:lnTo>
                  <a:lnTo>
                    <a:pt x="1360286" y="2325545"/>
                  </a:lnTo>
                  <a:lnTo>
                    <a:pt x="1313643" y="2332190"/>
                  </a:lnTo>
                  <a:lnTo>
                    <a:pt x="1266428" y="2336984"/>
                  </a:lnTo>
                  <a:lnTo>
                    <a:pt x="1218678" y="2339887"/>
                  </a:lnTo>
                  <a:lnTo>
                    <a:pt x="1170431" y="2340864"/>
                  </a:lnTo>
                  <a:lnTo>
                    <a:pt x="1122185" y="2339887"/>
                  </a:lnTo>
                  <a:lnTo>
                    <a:pt x="1074435" y="2336984"/>
                  </a:lnTo>
                  <a:lnTo>
                    <a:pt x="1027220" y="2332190"/>
                  </a:lnTo>
                  <a:lnTo>
                    <a:pt x="980577" y="2325545"/>
                  </a:lnTo>
                  <a:lnTo>
                    <a:pt x="934543" y="2317085"/>
                  </a:lnTo>
                  <a:lnTo>
                    <a:pt x="889157" y="2306849"/>
                  </a:lnTo>
                  <a:lnTo>
                    <a:pt x="844456" y="2294873"/>
                  </a:lnTo>
                  <a:lnTo>
                    <a:pt x="800477" y="2281196"/>
                  </a:lnTo>
                  <a:lnTo>
                    <a:pt x="757259" y="2265855"/>
                  </a:lnTo>
                  <a:lnTo>
                    <a:pt x="714839" y="2248888"/>
                  </a:lnTo>
                  <a:lnTo>
                    <a:pt x="673254" y="2230332"/>
                  </a:lnTo>
                  <a:lnTo>
                    <a:pt x="632543" y="2210225"/>
                  </a:lnTo>
                  <a:lnTo>
                    <a:pt x="592742" y="2188606"/>
                  </a:lnTo>
                  <a:lnTo>
                    <a:pt x="553890" y="2165510"/>
                  </a:lnTo>
                  <a:lnTo>
                    <a:pt x="516024" y="2140977"/>
                  </a:lnTo>
                  <a:lnTo>
                    <a:pt x="479182" y="2115043"/>
                  </a:lnTo>
                  <a:lnTo>
                    <a:pt x="443401" y="2087747"/>
                  </a:lnTo>
                  <a:lnTo>
                    <a:pt x="408719" y="2059126"/>
                  </a:lnTo>
                  <a:lnTo>
                    <a:pt x="375175" y="2029217"/>
                  </a:lnTo>
                  <a:lnTo>
                    <a:pt x="342804" y="1998059"/>
                  </a:lnTo>
                  <a:lnTo>
                    <a:pt x="311646" y="1965688"/>
                  </a:lnTo>
                  <a:lnTo>
                    <a:pt x="281737" y="1932144"/>
                  </a:lnTo>
                  <a:lnTo>
                    <a:pt x="253116" y="1897462"/>
                  </a:lnTo>
                  <a:lnTo>
                    <a:pt x="225820" y="1861681"/>
                  </a:lnTo>
                  <a:lnTo>
                    <a:pt x="199886" y="1824839"/>
                  </a:lnTo>
                  <a:lnTo>
                    <a:pt x="175353" y="1786973"/>
                  </a:lnTo>
                  <a:lnTo>
                    <a:pt x="152257" y="1748121"/>
                  </a:lnTo>
                  <a:lnTo>
                    <a:pt x="130638" y="1708320"/>
                  </a:lnTo>
                  <a:lnTo>
                    <a:pt x="110531" y="1667609"/>
                  </a:lnTo>
                  <a:lnTo>
                    <a:pt x="91975" y="1626024"/>
                  </a:lnTo>
                  <a:lnTo>
                    <a:pt x="75008" y="1583604"/>
                  </a:lnTo>
                  <a:lnTo>
                    <a:pt x="59667" y="1540386"/>
                  </a:lnTo>
                  <a:lnTo>
                    <a:pt x="45990" y="1496407"/>
                  </a:lnTo>
                  <a:lnTo>
                    <a:pt x="34014" y="1451706"/>
                  </a:lnTo>
                  <a:lnTo>
                    <a:pt x="23778" y="1406320"/>
                  </a:lnTo>
                  <a:lnTo>
                    <a:pt x="15318" y="1360286"/>
                  </a:lnTo>
                  <a:lnTo>
                    <a:pt x="8673" y="1313643"/>
                  </a:lnTo>
                  <a:lnTo>
                    <a:pt x="3879" y="1266428"/>
                  </a:lnTo>
                  <a:lnTo>
                    <a:pt x="976" y="1218678"/>
                  </a:lnTo>
                  <a:lnTo>
                    <a:pt x="0" y="1170432"/>
                  </a:lnTo>
                  <a:close/>
                </a:path>
              </a:pathLst>
            </a:custGeom>
            <a:ln w="76200">
              <a:solidFill>
                <a:srgbClr val="00AAD6"/>
              </a:solidFill>
            </a:ln>
          </p:spPr>
          <p:txBody>
            <a:bodyPr wrap="square" lIns="0" tIns="0" rIns="0" bIns="0" rtlCol="0"/>
            <a:lstStyle/>
            <a:p>
              <a:endParaRPr/>
            </a:p>
          </p:txBody>
        </p:sp>
        <p:pic>
          <p:nvPicPr>
            <p:cNvPr id="10" name="object 10"/>
            <p:cNvPicPr/>
            <p:nvPr/>
          </p:nvPicPr>
          <p:blipFill>
            <a:blip r:embed="rId2" cstate="print"/>
            <a:stretch>
              <a:fillRect/>
            </a:stretch>
          </p:blipFill>
          <p:spPr>
            <a:xfrm>
              <a:off x="8609076" y="411479"/>
              <a:ext cx="1872996" cy="1872996"/>
            </a:xfrm>
            <a:prstGeom prst="rect">
              <a:avLst/>
            </a:prstGeom>
          </p:spPr>
        </p:pic>
      </p:grpSp>
      <p:sp>
        <p:nvSpPr>
          <p:cNvPr id="11" name="object 11"/>
          <p:cNvSpPr txBox="1"/>
          <p:nvPr/>
        </p:nvSpPr>
        <p:spPr>
          <a:xfrm>
            <a:off x="1126725" y="3137789"/>
            <a:ext cx="8855075" cy="3090590"/>
          </a:xfrm>
          <a:prstGeom prst="rect">
            <a:avLst/>
          </a:prstGeom>
        </p:spPr>
        <p:txBody>
          <a:bodyPr vert="horz" wrap="square" lIns="0" tIns="12700" rIns="0" bIns="0" rtlCol="0">
            <a:spAutoFit/>
          </a:bodyPr>
          <a:lstStyle/>
          <a:p>
            <a:pPr>
              <a:lnSpc>
                <a:spcPct val="100000"/>
              </a:lnSpc>
              <a:spcBef>
                <a:spcPts val="25"/>
              </a:spcBef>
            </a:pPr>
            <a:r>
              <a:rPr lang="de-DE" b="1" dirty="0">
                <a:cs typeface="Calibri"/>
              </a:rPr>
              <a:t>Wir suchen ein Team von </a:t>
            </a:r>
            <a:r>
              <a:rPr lang="de-DE" b="1" dirty="0" err="1">
                <a:cs typeface="Calibri"/>
              </a:rPr>
              <a:t>Social</a:t>
            </a:r>
            <a:r>
              <a:rPr lang="de-DE" b="1" dirty="0">
                <a:cs typeface="Calibri"/>
              </a:rPr>
              <a:t> Media Interessierten, die gut mit dem Medium Instagram umgehen können und folgende Aufgaben übernehmen:</a:t>
            </a:r>
          </a:p>
          <a:p>
            <a:pPr>
              <a:lnSpc>
                <a:spcPct val="100000"/>
              </a:lnSpc>
              <a:spcBef>
                <a:spcPts val="25"/>
              </a:spcBef>
            </a:pPr>
            <a:endParaRPr lang="de-DE" b="1" dirty="0">
              <a:cs typeface="Calibri"/>
            </a:endParaRPr>
          </a:p>
          <a:p>
            <a:pPr marL="285750" indent="-285750">
              <a:lnSpc>
                <a:spcPct val="100000"/>
              </a:lnSpc>
              <a:spcBef>
                <a:spcPts val="25"/>
              </a:spcBef>
              <a:buFont typeface="Arial" panose="020B0604020202020204" pitchFamily="34" charset="0"/>
              <a:buChar char="•"/>
            </a:pPr>
            <a:r>
              <a:rPr lang="de-DE" dirty="0">
                <a:cs typeface="Calibri"/>
              </a:rPr>
              <a:t>Fragenkonzept erstellen nach Vorbild der bisherigen Beiträge auf dem Account</a:t>
            </a:r>
          </a:p>
          <a:p>
            <a:pPr marL="285750" indent="-285750">
              <a:lnSpc>
                <a:spcPct val="100000"/>
              </a:lnSpc>
              <a:spcBef>
                <a:spcPts val="25"/>
              </a:spcBef>
              <a:buFont typeface="Arial" panose="020B0604020202020204" pitchFamily="34" charset="0"/>
              <a:buChar char="•"/>
            </a:pPr>
            <a:r>
              <a:rPr lang="de-DE" sz="1600" dirty="0">
                <a:cs typeface="Calibri"/>
              </a:rPr>
              <a:t>Interessante Interviewpartner finden (entweder geplant oder durch spontane Straßeninterviews)</a:t>
            </a:r>
          </a:p>
          <a:p>
            <a:pPr marL="285750" indent="-285750">
              <a:lnSpc>
                <a:spcPct val="100000"/>
              </a:lnSpc>
              <a:spcBef>
                <a:spcPts val="25"/>
              </a:spcBef>
              <a:buFont typeface="Arial" panose="020B0604020202020204" pitchFamily="34" charset="0"/>
              <a:buChar char="•"/>
            </a:pPr>
            <a:r>
              <a:rPr lang="de-DE" sz="1600" dirty="0">
                <a:cs typeface="Calibri"/>
              </a:rPr>
              <a:t>Interviews mit dem Handy (+ </a:t>
            </a:r>
            <a:r>
              <a:rPr lang="de-DE" sz="1600" dirty="0" err="1">
                <a:cs typeface="Calibri"/>
              </a:rPr>
              <a:t>ggf</a:t>
            </a:r>
            <a:r>
              <a:rPr lang="de-DE" sz="1600" dirty="0">
                <a:cs typeface="Calibri"/>
              </a:rPr>
              <a:t> Mikrofon) an geeigneten Orten führen (z.B. Lieblingsplätzen, Arbeitsorten etc.) </a:t>
            </a:r>
          </a:p>
          <a:p>
            <a:pPr marL="285750" indent="-285750">
              <a:lnSpc>
                <a:spcPct val="100000"/>
              </a:lnSpc>
              <a:spcBef>
                <a:spcPts val="25"/>
              </a:spcBef>
              <a:buFont typeface="Arial" panose="020B0604020202020204" pitchFamily="34" charset="0"/>
              <a:buChar char="•"/>
            </a:pPr>
            <a:r>
              <a:rPr lang="de-DE" sz="1600" dirty="0">
                <a:cs typeface="Calibri"/>
              </a:rPr>
              <a:t>Mindestens 3 </a:t>
            </a:r>
            <a:r>
              <a:rPr lang="de-DE" sz="1600" dirty="0" err="1">
                <a:cs typeface="Calibri"/>
              </a:rPr>
              <a:t>Reels</a:t>
            </a:r>
            <a:r>
              <a:rPr lang="de-DE" sz="1600" dirty="0">
                <a:cs typeface="Calibri"/>
              </a:rPr>
              <a:t> produzieren mit Videoschnitt, Untertiteln, Voice-Over</a:t>
            </a:r>
          </a:p>
          <a:p>
            <a:pPr marL="285750" indent="-285750">
              <a:lnSpc>
                <a:spcPct val="100000"/>
              </a:lnSpc>
              <a:spcBef>
                <a:spcPts val="25"/>
              </a:spcBef>
              <a:buFont typeface="Arial" panose="020B0604020202020204" pitchFamily="34" charset="0"/>
              <a:buChar char="•"/>
            </a:pPr>
            <a:r>
              <a:rPr lang="de-DE" sz="1600" dirty="0" err="1">
                <a:cs typeface="Calibri"/>
              </a:rPr>
              <a:t>Reels</a:t>
            </a:r>
            <a:r>
              <a:rPr lang="de-DE" sz="1600" dirty="0">
                <a:cs typeface="Calibri"/>
              </a:rPr>
              <a:t> posten</a:t>
            </a:r>
          </a:p>
          <a:p>
            <a:pPr marL="285750" indent="-285750">
              <a:lnSpc>
                <a:spcPct val="100000"/>
              </a:lnSpc>
              <a:spcBef>
                <a:spcPts val="25"/>
              </a:spcBef>
              <a:buFont typeface="Arial" panose="020B0604020202020204" pitchFamily="34" charset="0"/>
              <a:buChar char="•"/>
            </a:pPr>
            <a:endParaRPr lang="de-DE" sz="1600" dirty="0">
              <a:cs typeface="Calibri"/>
            </a:endParaRPr>
          </a:p>
          <a:p>
            <a:pPr>
              <a:lnSpc>
                <a:spcPct val="100000"/>
              </a:lnSpc>
              <a:spcBef>
                <a:spcPts val="25"/>
              </a:spcBef>
            </a:pPr>
            <a:r>
              <a:rPr lang="de-DE" sz="1600" dirty="0">
                <a:cs typeface="Calibri"/>
              </a:rPr>
              <a:t>Neue Ideen und Konzepte für den Account sind herzlich willkommen!</a:t>
            </a:r>
            <a:br>
              <a:rPr lang="de-DE" sz="1600" dirty="0">
                <a:cs typeface="Calibri"/>
              </a:rPr>
            </a:br>
            <a:r>
              <a:rPr lang="de-DE" sz="1600" dirty="0">
                <a:cs typeface="Calibri"/>
              </a:rPr>
              <a:t>.</a:t>
            </a:r>
            <a:endParaRPr sz="1600" dirty="0">
              <a:latin typeface="Calibri"/>
              <a:cs typeface="Calibri"/>
            </a:endParaRPr>
          </a:p>
        </p:txBody>
      </p:sp>
      <p:sp>
        <p:nvSpPr>
          <p:cNvPr id="13" name="Titel 12">
            <a:extLst>
              <a:ext uri="{FF2B5EF4-FFF2-40B4-BE49-F238E27FC236}">
                <a16:creationId xmlns:a16="http://schemas.microsoft.com/office/drawing/2014/main" id="{1959FABD-6F9F-42EE-BAE6-8D8F9210C0E0}"/>
              </a:ext>
            </a:extLst>
          </p:cNvPr>
          <p:cNvSpPr>
            <a:spLocks noGrp="1"/>
          </p:cNvSpPr>
          <p:nvPr>
            <p:ph type="title"/>
          </p:nvPr>
        </p:nvSpPr>
        <p:spPr>
          <a:xfrm>
            <a:off x="1143001" y="638633"/>
            <a:ext cx="5582002" cy="1477328"/>
          </a:xfrm>
        </p:spPr>
        <p:txBody>
          <a:bodyPr/>
          <a:lstStyle/>
          <a:p>
            <a:r>
              <a:rPr lang="de-DE" b="1" dirty="0">
                <a:latin typeface="Modern No. 20" panose="02070704070505020303" pitchFamily="18" charset="0"/>
              </a:rPr>
              <a:t>Wie sehen die Aufgaben genau aus?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53133" y="250825"/>
            <a:ext cx="6071870" cy="2205355"/>
          </a:xfrm>
          <a:custGeom>
            <a:avLst/>
            <a:gdLst/>
            <a:ahLst/>
            <a:cxnLst/>
            <a:rect l="l" t="t" r="r" b="b"/>
            <a:pathLst>
              <a:path w="6071870" h="2205355">
                <a:moveTo>
                  <a:pt x="2121181" y="2186686"/>
                </a:moveTo>
                <a:lnTo>
                  <a:pt x="498362" y="2204974"/>
                </a:lnTo>
                <a:lnTo>
                  <a:pt x="440163" y="2203019"/>
                </a:lnTo>
                <a:lnTo>
                  <a:pt x="380621" y="2202642"/>
                </a:lnTo>
                <a:lnTo>
                  <a:pt x="321104" y="2203244"/>
                </a:lnTo>
                <a:lnTo>
                  <a:pt x="262983" y="2204223"/>
                </a:lnTo>
                <a:lnTo>
                  <a:pt x="207625" y="2204978"/>
                </a:lnTo>
                <a:lnTo>
                  <a:pt x="156402" y="2204910"/>
                </a:lnTo>
                <a:lnTo>
                  <a:pt x="110681" y="2203417"/>
                </a:lnTo>
                <a:lnTo>
                  <a:pt x="71832" y="2199900"/>
                </a:lnTo>
                <a:lnTo>
                  <a:pt x="20228" y="2184387"/>
                </a:lnTo>
                <a:lnTo>
                  <a:pt x="2936" y="2123333"/>
                </a:lnTo>
                <a:lnTo>
                  <a:pt x="24" y="2054312"/>
                </a:lnTo>
                <a:lnTo>
                  <a:pt x="0" y="2012745"/>
                </a:lnTo>
                <a:lnTo>
                  <a:pt x="820" y="1966943"/>
                </a:lnTo>
                <a:lnTo>
                  <a:pt x="2404" y="1917258"/>
                </a:lnTo>
                <a:lnTo>
                  <a:pt x="4668" y="1864042"/>
                </a:lnTo>
                <a:lnTo>
                  <a:pt x="7532" y="1807647"/>
                </a:lnTo>
                <a:lnTo>
                  <a:pt x="10912" y="1748425"/>
                </a:lnTo>
                <a:lnTo>
                  <a:pt x="14727" y="1686729"/>
                </a:lnTo>
                <a:lnTo>
                  <a:pt x="18895" y="1622909"/>
                </a:lnTo>
                <a:lnTo>
                  <a:pt x="23334" y="1557318"/>
                </a:lnTo>
                <a:lnTo>
                  <a:pt x="27961" y="1490308"/>
                </a:lnTo>
                <a:lnTo>
                  <a:pt x="32695" y="1422231"/>
                </a:lnTo>
                <a:lnTo>
                  <a:pt x="37453" y="1353439"/>
                </a:lnTo>
                <a:lnTo>
                  <a:pt x="33964" y="1293341"/>
                </a:lnTo>
                <a:lnTo>
                  <a:pt x="30958" y="1231584"/>
                </a:lnTo>
                <a:lnTo>
                  <a:pt x="28418" y="1168588"/>
                </a:lnTo>
                <a:lnTo>
                  <a:pt x="26327" y="1104775"/>
                </a:lnTo>
                <a:lnTo>
                  <a:pt x="24666" y="1040566"/>
                </a:lnTo>
                <a:lnTo>
                  <a:pt x="23417" y="976380"/>
                </a:lnTo>
                <a:lnTo>
                  <a:pt x="22564" y="912640"/>
                </a:lnTo>
                <a:lnTo>
                  <a:pt x="22087" y="849767"/>
                </a:lnTo>
                <a:lnTo>
                  <a:pt x="21970" y="788180"/>
                </a:lnTo>
                <a:lnTo>
                  <a:pt x="22195" y="728302"/>
                </a:lnTo>
                <a:lnTo>
                  <a:pt x="22743" y="670552"/>
                </a:lnTo>
                <a:lnTo>
                  <a:pt x="23597" y="615353"/>
                </a:lnTo>
                <a:lnTo>
                  <a:pt x="24739" y="563125"/>
                </a:lnTo>
                <a:lnTo>
                  <a:pt x="26151" y="514288"/>
                </a:lnTo>
                <a:lnTo>
                  <a:pt x="27816" y="469265"/>
                </a:lnTo>
                <a:lnTo>
                  <a:pt x="29716" y="428475"/>
                </a:lnTo>
                <a:lnTo>
                  <a:pt x="34149" y="361281"/>
                </a:lnTo>
                <a:lnTo>
                  <a:pt x="39308" y="316074"/>
                </a:lnTo>
                <a:lnTo>
                  <a:pt x="114579" y="293295"/>
                </a:lnTo>
                <a:lnTo>
                  <a:pt x="169386" y="287612"/>
                </a:lnTo>
                <a:lnTo>
                  <a:pt x="213987" y="284575"/>
                </a:lnTo>
                <a:lnTo>
                  <a:pt x="255829" y="283040"/>
                </a:lnTo>
                <a:lnTo>
                  <a:pt x="302363" y="281865"/>
                </a:lnTo>
                <a:lnTo>
                  <a:pt x="361037" y="279908"/>
                </a:lnTo>
                <a:lnTo>
                  <a:pt x="402974" y="278392"/>
                </a:lnTo>
                <a:lnTo>
                  <a:pt x="447781" y="277096"/>
                </a:lnTo>
                <a:lnTo>
                  <a:pt x="494952" y="275980"/>
                </a:lnTo>
                <a:lnTo>
                  <a:pt x="543980" y="275004"/>
                </a:lnTo>
                <a:lnTo>
                  <a:pt x="594358" y="274129"/>
                </a:lnTo>
                <a:lnTo>
                  <a:pt x="645580" y="273315"/>
                </a:lnTo>
                <a:lnTo>
                  <a:pt x="697138" y="272522"/>
                </a:lnTo>
                <a:lnTo>
                  <a:pt x="748527" y="271710"/>
                </a:lnTo>
                <a:lnTo>
                  <a:pt x="799239" y="270841"/>
                </a:lnTo>
                <a:lnTo>
                  <a:pt x="848768" y="269875"/>
                </a:lnTo>
                <a:lnTo>
                  <a:pt x="1088671" y="267462"/>
                </a:lnTo>
                <a:lnTo>
                  <a:pt x="1116031" y="254044"/>
                </a:lnTo>
                <a:lnTo>
                  <a:pt x="1156042" y="232635"/>
                </a:lnTo>
                <a:lnTo>
                  <a:pt x="1206628" y="206124"/>
                </a:lnTo>
                <a:lnTo>
                  <a:pt x="1265719" y="177399"/>
                </a:lnTo>
                <a:lnTo>
                  <a:pt x="1331241" y="149351"/>
                </a:lnTo>
                <a:lnTo>
                  <a:pt x="1373050" y="133254"/>
                </a:lnTo>
                <a:lnTo>
                  <a:pt x="1421469" y="115204"/>
                </a:lnTo>
                <a:lnTo>
                  <a:pt x="1474398" y="95983"/>
                </a:lnTo>
                <a:lnTo>
                  <a:pt x="1529735" y="76377"/>
                </a:lnTo>
                <a:lnTo>
                  <a:pt x="1585379" y="57169"/>
                </a:lnTo>
                <a:lnTo>
                  <a:pt x="1639230" y="39144"/>
                </a:lnTo>
                <a:lnTo>
                  <a:pt x="1689186" y="23084"/>
                </a:lnTo>
                <a:lnTo>
                  <a:pt x="1733146" y="9775"/>
                </a:lnTo>
                <a:lnTo>
                  <a:pt x="1769010" y="0"/>
                </a:lnTo>
                <a:lnTo>
                  <a:pt x="1765457" y="12242"/>
                </a:lnTo>
                <a:lnTo>
                  <a:pt x="1744619" y="49360"/>
                </a:lnTo>
                <a:lnTo>
                  <a:pt x="1713592" y="101813"/>
                </a:lnTo>
                <a:lnTo>
                  <a:pt x="1679476" y="160062"/>
                </a:lnTo>
                <a:lnTo>
                  <a:pt x="1649367" y="214568"/>
                </a:lnTo>
                <a:lnTo>
                  <a:pt x="1630363" y="255792"/>
                </a:lnTo>
                <a:lnTo>
                  <a:pt x="1629564" y="274192"/>
                </a:lnTo>
                <a:lnTo>
                  <a:pt x="1637753" y="277471"/>
                </a:lnTo>
                <a:lnTo>
                  <a:pt x="1642481" y="280099"/>
                </a:lnTo>
                <a:lnTo>
                  <a:pt x="1644674" y="282125"/>
                </a:lnTo>
                <a:lnTo>
                  <a:pt x="1645259" y="283600"/>
                </a:lnTo>
                <a:lnTo>
                  <a:pt x="1645163" y="284571"/>
                </a:lnTo>
                <a:lnTo>
                  <a:pt x="1645313" y="285088"/>
                </a:lnTo>
                <a:lnTo>
                  <a:pt x="1646637" y="285199"/>
                </a:lnTo>
                <a:lnTo>
                  <a:pt x="1650060" y="284954"/>
                </a:lnTo>
                <a:lnTo>
                  <a:pt x="1656512" y="284401"/>
                </a:lnTo>
                <a:lnTo>
                  <a:pt x="1666917" y="283591"/>
                </a:lnTo>
                <a:lnTo>
                  <a:pt x="1731132" y="280096"/>
                </a:lnTo>
                <a:lnTo>
                  <a:pt x="1810711" y="277371"/>
                </a:lnTo>
                <a:lnTo>
                  <a:pt x="1864312" y="276038"/>
                </a:lnTo>
                <a:lnTo>
                  <a:pt x="1928358" y="274788"/>
                </a:lnTo>
                <a:lnTo>
                  <a:pt x="2003774" y="273671"/>
                </a:lnTo>
                <a:lnTo>
                  <a:pt x="2091488" y="272737"/>
                </a:lnTo>
                <a:lnTo>
                  <a:pt x="2192428" y="272034"/>
                </a:lnTo>
                <a:lnTo>
                  <a:pt x="2222131" y="271854"/>
                </a:lnTo>
                <a:lnTo>
                  <a:pt x="2252925" y="271634"/>
                </a:lnTo>
                <a:lnTo>
                  <a:pt x="2317695" y="271084"/>
                </a:lnTo>
                <a:lnTo>
                  <a:pt x="2386566" y="270394"/>
                </a:lnTo>
                <a:lnTo>
                  <a:pt x="2459368" y="269577"/>
                </a:lnTo>
                <a:lnTo>
                  <a:pt x="2535928" y="268645"/>
                </a:lnTo>
                <a:lnTo>
                  <a:pt x="2575563" y="268140"/>
                </a:lnTo>
                <a:lnTo>
                  <a:pt x="2616075" y="267610"/>
                </a:lnTo>
                <a:lnTo>
                  <a:pt x="2657440" y="267058"/>
                </a:lnTo>
                <a:lnTo>
                  <a:pt x="2699637" y="266485"/>
                </a:lnTo>
                <a:lnTo>
                  <a:pt x="2742646" y="265892"/>
                </a:lnTo>
                <a:lnTo>
                  <a:pt x="2786443" y="265280"/>
                </a:lnTo>
                <a:lnTo>
                  <a:pt x="2831010" y="264653"/>
                </a:lnTo>
                <a:lnTo>
                  <a:pt x="2876322" y="264010"/>
                </a:lnTo>
                <a:lnTo>
                  <a:pt x="2922360" y="263353"/>
                </a:lnTo>
                <a:lnTo>
                  <a:pt x="2969102" y="262685"/>
                </a:lnTo>
                <a:lnTo>
                  <a:pt x="3016526" y="262006"/>
                </a:lnTo>
                <a:lnTo>
                  <a:pt x="3064611" y="261318"/>
                </a:lnTo>
                <a:lnTo>
                  <a:pt x="3113336" y="260623"/>
                </a:lnTo>
                <a:lnTo>
                  <a:pt x="3162679" y="259921"/>
                </a:lnTo>
                <a:lnTo>
                  <a:pt x="3212618" y="259215"/>
                </a:lnTo>
                <a:lnTo>
                  <a:pt x="3263132" y="258507"/>
                </a:lnTo>
                <a:lnTo>
                  <a:pt x="3314200" y="257796"/>
                </a:lnTo>
                <a:lnTo>
                  <a:pt x="3365800" y="257086"/>
                </a:lnTo>
                <a:lnTo>
                  <a:pt x="3417912" y="256378"/>
                </a:lnTo>
                <a:lnTo>
                  <a:pt x="3470512" y="255673"/>
                </a:lnTo>
                <a:lnTo>
                  <a:pt x="3523581" y="254972"/>
                </a:lnTo>
                <a:lnTo>
                  <a:pt x="3577096" y="254278"/>
                </a:lnTo>
                <a:lnTo>
                  <a:pt x="3631036" y="253591"/>
                </a:lnTo>
                <a:lnTo>
                  <a:pt x="3685380" y="252913"/>
                </a:lnTo>
                <a:lnTo>
                  <a:pt x="3740106" y="252247"/>
                </a:lnTo>
                <a:lnTo>
                  <a:pt x="3795193" y="251592"/>
                </a:lnTo>
                <a:lnTo>
                  <a:pt x="3850619" y="250951"/>
                </a:lnTo>
                <a:lnTo>
                  <a:pt x="3906363" y="250326"/>
                </a:lnTo>
                <a:lnTo>
                  <a:pt x="3962404" y="249718"/>
                </a:lnTo>
                <a:lnTo>
                  <a:pt x="4018719" y="249127"/>
                </a:lnTo>
                <a:lnTo>
                  <a:pt x="4075288" y="248557"/>
                </a:lnTo>
                <a:lnTo>
                  <a:pt x="4132089" y="248008"/>
                </a:lnTo>
                <a:lnTo>
                  <a:pt x="4189101" y="247482"/>
                </a:lnTo>
                <a:lnTo>
                  <a:pt x="4246302" y="246980"/>
                </a:lnTo>
                <a:lnTo>
                  <a:pt x="4303672" y="246505"/>
                </a:lnTo>
                <a:lnTo>
                  <a:pt x="4361187" y="246056"/>
                </a:lnTo>
                <a:lnTo>
                  <a:pt x="4418827" y="245637"/>
                </a:lnTo>
                <a:lnTo>
                  <a:pt x="4476571" y="245248"/>
                </a:lnTo>
                <a:lnTo>
                  <a:pt x="4534397" y="244892"/>
                </a:lnTo>
                <a:lnTo>
                  <a:pt x="4592284" y="244569"/>
                </a:lnTo>
                <a:lnTo>
                  <a:pt x="4650209" y="244280"/>
                </a:lnTo>
                <a:lnTo>
                  <a:pt x="4708153" y="244029"/>
                </a:lnTo>
                <a:lnTo>
                  <a:pt x="4766093" y="243815"/>
                </a:lnTo>
                <a:lnTo>
                  <a:pt x="4824007" y="243642"/>
                </a:lnTo>
                <a:lnTo>
                  <a:pt x="4881875" y="243509"/>
                </a:lnTo>
                <a:lnTo>
                  <a:pt x="4939675" y="243419"/>
                </a:lnTo>
                <a:lnTo>
                  <a:pt x="4997386" y="243373"/>
                </a:lnTo>
                <a:lnTo>
                  <a:pt x="5054986" y="243373"/>
                </a:lnTo>
                <a:lnTo>
                  <a:pt x="5112453" y="243420"/>
                </a:lnTo>
                <a:lnTo>
                  <a:pt x="5169767" y="243516"/>
                </a:lnTo>
                <a:lnTo>
                  <a:pt x="5226905" y="243662"/>
                </a:lnTo>
                <a:lnTo>
                  <a:pt x="5283847" y="243860"/>
                </a:lnTo>
                <a:lnTo>
                  <a:pt x="5340571" y="244111"/>
                </a:lnTo>
                <a:lnTo>
                  <a:pt x="5397055" y="244417"/>
                </a:lnTo>
                <a:lnTo>
                  <a:pt x="5453279" y="244779"/>
                </a:lnTo>
                <a:lnTo>
                  <a:pt x="5509219" y="245199"/>
                </a:lnTo>
                <a:lnTo>
                  <a:pt x="5564856" y="245678"/>
                </a:lnTo>
                <a:lnTo>
                  <a:pt x="5620168" y="246219"/>
                </a:lnTo>
                <a:lnTo>
                  <a:pt x="5675133" y="246821"/>
                </a:lnTo>
                <a:lnTo>
                  <a:pt x="5729730" y="247488"/>
                </a:lnTo>
                <a:lnTo>
                  <a:pt x="5783938" y="248220"/>
                </a:lnTo>
                <a:lnTo>
                  <a:pt x="5837734" y="249019"/>
                </a:lnTo>
                <a:lnTo>
                  <a:pt x="5891098" y="249887"/>
                </a:lnTo>
                <a:lnTo>
                  <a:pt x="5944008" y="250825"/>
                </a:lnTo>
                <a:lnTo>
                  <a:pt x="5960714" y="250241"/>
                </a:lnTo>
                <a:lnTo>
                  <a:pt x="5998654" y="264688"/>
                </a:lnTo>
                <a:lnTo>
                  <a:pt x="6021531" y="314982"/>
                </a:lnTo>
                <a:lnTo>
                  <a:pt x="6030447" y="375761"/>
                </a:lnTo>
                <a:lnTo>
                  <a:pt x="6033462" y="415975"/>
                </a:lnTo>
                <a:lnTo>
                  <a:pt x="6035717" y="463473"/>
                </a:lnTo>
                <a:lnTo>
                  <a:pt x="6037367" y="518804"/>
                </a:lnTo>
                <a:lnTo>
                  <a:pt x="6038562" y="582519"/>
                </a:lnTo>
                <a:lnTo>
                  <a:pt x="6039456" y="655167"/>
                </a:lnTo>
                <a:lnTo>
                  <a:pt x="6040201" y="737299"/>
                </a:lnTo>
                <a:lnTo>
                  <a:pt x="6040950" y="829465"/>
                </a:lnTo>
                <a:lnTo>
                  <a:pt x="6041854" y="932215"/>
                </a:lnTo>
                <a:lnTo>
                  <a:pt x="6043068" y="1046099"/>
                </a:lnTo>
                <a:lnTo>
                  <a:pt x="6051317" y="1345051"/>
                </a:lnTo>
                <a:lnTo>
                  <a:pt x="6060673" y="1714357"/>
                </a:lnTo>
                <a:lnTo>
                  <a:pt x="6068339" y="2028203"/>
                </a:lnTo>
                <a:lnTo>
                  <a:pt x="6071516" y="2160778"/>
                </a:lnTo>
                <a:lnTo>
                  <a:pt x="6053698" y="2161700"/>
                </a:lnTo>
                <a:lnTo>
                  <a:pt x="6013014" y="2163454"/>
                </a:lnTo>
                <a:lnTo>
                  <a:pt x="5965818" y="2165091"/>
                </a:lnTo>
                <a:lnTo>
                  <a:pt x="5912378" y="2166616"/>
                </a:lnTo>
                <a:lnTo>
                  <a:pt x="5852957" y="2168033"/>
                </a:lnTo>
                <a:lnTo>
                  <a:pt x="5787823" y="2169347"/>
                </a:lnTo>
                <a:lnTo>
                  <a:pt x="5717241" y="2170564"/>
                </a:lnTo>
                <a:lnTo>
                  <a:pt x="5641477" y="2171687"/>
                </a:lnTo>
                <a:lnTo>
                  <a:pt x="5601735" y="2172215"/>
                </a:lnTo>
                <a:lnTo>
                  <a:pt x="5560796" y="2172722"/>
                </a:lnTo>
                <a:lnTo>
                  <a:pt x="5518695" y="2173207"/>
                </a:lnTo>
                <a:lnTo>
                  <a:pt x="5475465" y="2173673"/>
                </a:lnTo>
                <a:lnTo>
                  <a:pt x="5431138" y="2174119"/>
                </a:lnTo>
                <a:lnTo>
                  <a:pt x="5385748" y="2174545"/>
                </a:lnTo>
                <a:lnTo>
                  <a:pt x="5339328" y="2174953"/>
                </a:lnTo>
                <a:lnTo>
                  <a:pt x="5291912" y="2175344"/>
                </a:lnTo>
                <a:lnTo>
                  <a:pt x="5243532" y="2175716"/>
                </a:lnTo>
                <a:lnTo>
                  <a:pt x="5194223" y="2176073"/>
                </a:lnTo>
                <a:lnTo>
                  <a:pt x="5144016" y="2176413"/>
                </a:lnTo>
                <a:lnTo>
                  <a:pt x="5092945" y="2176737"/>
                </a:lnTo>
                <a:lnTo>
                  <a:pt x="5041044" y="2177047"/>
                </a:lnTo>
                <a:lnTo>
                  <a:pt x="4988346" y="2177342"/>
                </a:lnTo>
                <a:lnTo>
                  <a:pt x="4934883" y="2177623"/>
                </a:lnTo>
                <a:lnTo>
                  <a:pt x="4880690" y="2177892"/>
                </a:lnTo>
                <a:lnTo>
                  <a:pt x="4825799" y="2178147"/>
                </a:lnTo>
                <a:lnTo>
                  <a:pt x="4770243" y="2178391"/>
                </a:lnTo>
                <a:lnTo>
                  <a:pt x="4714057" y="2178624"/>
                </a:lnTo>
                <a:lnTo>
                  <a:pt x="4657272" y="2178846"/>
                </a:lnTo>
                <a:lnTo>
                  <a:pt x="4599923" y="2179057"/>
                </a:lnTo>
                <a:lnTo>
                  <a:pt x="4542042" y="2179259"/>
                </a:lnTo>
                <a:lnTo>
                  <a:pt x="4483662" y="2179452"/>
                </a:lnTo>
                <a:lnTo>
                  <a:pt x="4424818" y="2179637"/>
                </a:lnTo>
                <a:lnTo>
                  <a:pt x="4365541" y="2179814"/>
                </a:lnTo>
                <a:lnTo>
                  <a:pt x="4305866" y="2179984"/>
                </a:lnTo>
                <a:lnTo>
                  <a:pt x="4245826" y="2180147"/>
                </a:lnTo>
                <a:lnTo>
                  <a:pt x="4185453" y="2180304"/>
                </a:lnTo>
                <a:lnTo>
                  <a:pt x="4124781" y="2180456"/>
                </a:lnTo>
                <a:lnTo>
                  <a:pt x="4063843" y="2180603"/>
                </a:lnTo>
                <a:lnTo>
                  <a:pt x="4002673" y="2180746"/>
                </a:lnTo>
                <a:lnTo>
                  <a:pt x="3941303" y="2180885"/>
                </a:lnTo>
                <a:lnTo>
                  <a:pt x="3879767" y="2181022"/>
                </a:lnTo>
                <a:lnTo>
                  <a:pt x="3818098" y="2181156"/>
                </a:lnTo>
                <a:lnTo>
                  <a:pt x="3756330" y="2181288"/>
                </a:lnTo>
                <a:lnTo>
                  <a:pt x="3694495" y="2181419"/>
                </a:lnTo>
                <a:lnTo>
                  <a:pt x="3632626" y="2181549"/>
                </a:lnTo>
                <a:lnTo>
                  <a:pt x="3570758" y="2181679"/>
                </a:lnTo>
                <a:lnTo>
                  <a:pt x="3508923" y="2181810"/>
                </a:lnTo>
                <a:lnTo>
                  <a:pt x="3447154" y="2181943"/>
                </a:lnTo>
                <a:lnTo>
                  <a:pt x="3385484" y="2182076"/>
                </a:lnTo>
                <a:lnTo>
                  <a:pt x="3323948" y="2182213"/>
                </a:lnTo>
                <a:lnTo>
                  <a:pt x="3262577" y="2182352"/>
                </a:lnTo>
                <a:lnTo>
                  <a:pt x="3201406" y="2182495"/>
                </a:lnTo>
                <a:lnTo>
                  <a:pt x="3140467" y="2182642"/>
                </a:lnTo>
                <a:lnTo>
                  <a:pt x="3079793" y="2182794"/>
                </a:lnTo>
                <a:lnTo>
                  <a:pt x="3019419" y="2182951"/>
                </a:lnTo>
                <a:lnTo>
                  <a:pt x="2959377" y="2183114"/>
                </a:lnTo>
                <a:lnTo>
                  <a:pt x="2899699" y="2183284"/>
                </a:lnTo>
                <a:lnTo>
                  <a:pt x="2840421" y="2183461"/>
                </a:lnTo>
                <a:lnTo>
                  <a:pt x="2781574" y="2183646"/>
                </a:lnTo>
                <a:lnTo>
                  <a:pt x="2723192" y="2183839"/>
                </a:lnTo>
                <a:lnTo>
                  <a:pt x="2665309" y="2184041"/>
                </a:lnTo>
                <a:lnTo>
                  <a:pt x="2607957" y="2184253"/>
                </a:lnTo>
                <a:lnTo>
                  <a:pt x="2551169" y="2184474"/>
                </a:lnTo>
                <a:lnTo>
                  <a:pt x="2494979" y="2184707"/>
                </a:lnTo>
                <a:lnTo>
                  <a:pt x="2439421" y="2184951"/>
                </a:lnTo>
                <a:lnTo>
                  <a:pt x="2384526" y="2185206"/>
                </a:lnTo>
                <a:lnTo>
                  <a:pt x="2330329" y="2185475"/>
                </a:lnTo>
                <a:lnTo>
                  <a:pt x="2276863" y="2185756"/>
                </a:lnTo>
                <a:lnTo>
                  <a:pt x="2224161" y="2186051"/>
                </a:lnTo>
                <a:lnTo>
                  <a:pt x="2172255" y="2186361"/>
                </a:lnTo>
                <a:lnTo>
                  <a:pt x="2121181" y="2186686"/>
                </a:lnTo>
                <a:close/>
              </a:path>
            </a:pathLst>
          </a:custGeom>
          <a:ln w="19812">
            <a:solidFill>
              <a:srgbClr val="000000"/>
            </a:solidFill>
          </a:ln>
        </p:spPr>
        <p:txBody>
          <a:bodyPr wrap="square" lIns="0" tIns="0" rIns="0" bIns="0" rtlCol="0"/>
          <a:lstStyle/>
          <a:p>
            <a:endParaRPr/>
          </a:p>
        </p:txBody>
      </p:sp>
      <p:grpSp>
        <p:nvGrpSpPr>
          <p:cNvPr id="4" name="object 4"/>
          <p:cNvGrpSpPr/>
          <p:nvPr/>
        </p:nvGrpSpPr>
        <p:grpSpPr>
          <a:xfrm>
            <a:off x="611123" y="2849879"/>
            <a:ext cx="10869295" cy="3543300"/>
            <a:chOff x="611123" y="2849879"/>
            <a:chExt cx="10869295" cy="3543300"/>
          </a:xfrm>
        </p:grpSpPr>
        <p:sp>
          <p:nvSpPr>
            <p:cNvPr id="5" name="object 5"/>
            <p:cNvSpPr/>
            <p:nvPr/>
          </p:nvSpPr>
          <p:spPr>
            <a:xfrm>
              <a:off x="649223" y="2887979"/>
              <a:ext cx="10793095" cy="3467100"/>
            </a:xfrm>
            <a:custGeom>
              <a:avLst/>
              <a:gdLst/>
              <a:ahLst/>
              <a:cxnLst/>
              <a:rect l="l" t="t" r="r" b="b"/>
              <a:pathLst>
                <a:path w="10793095" h="3467100">
                  <a:moveTo>
                    <a:pt x="10792968" y="0"/>
                  </a:moveTo>
                  <a:lnTo>
                    <a:pt x="0" y="0"/>
                  </a:lnTo>
                  <a:lnTo>
                    <a:pt x="0" y="3467100"/>
                  </a:lnTo>
                  <a:lnTo>
                    <a:pt x="10792968" y="3467100"/>
                  </a:lnTo>
                  <a:lnTo>
                    <a:pt x="10792968" y="0"/>
                  </a:lnTo>
                  <a:close/>
                </a:path>
              </a:pathLst>
            </a:custGeom>
            <a:solidFill>
              <a:srgbClr val="FFFFFF"/>
            </a:solidFill>
          </p:spPr>
          <p:txBody>
            <a:bodyPr wrap="square" lIns="0" tIns="0" rIns="0" bIns="0" rtlCol="0"/>
            <a:lstStyle/>
            <a:p>
              <a:endParaRPr dirty="0"/>
            </a:p>
          </p:txBody>
        </p:sp>
        <p:sp>
          <p:nvSpPr>
            <p:cNvPr id="6" name="object 6"/>
            <p:cNvSpPr/>
            <p:nvPr/>
          </p:nvSpPr>
          <p:spPr>
            <a:xfrm>
              <a:off x="649223" y="2887979"/>
              <a:ext cx="10793095" cy="3467100"/>
            </a:xfrm>
            <a:custGeom>
              <a:avLst/>
              <a:gdLst/>
              <a:ahLst/>
              <a:cxnLst/>
              <a:rect l="l" t="t" r="r" b="b"/>
              <a:pathLst>
                <a:path w="10793095" h="3467100">
                  <a:moveTo>
                    <a:pt x="0" y="3467100"/>
                  </a:moveTo>
                  <a:lnTo>
                    <a:pt x="10792968" y="3467100"/>
                  </a:lnTo>
                  <a:lnTo>
                    <a:pt x="10792968" y="0"/>
                  </a:lnTo>
                  <a:lnTo>
                    <a:pt x="0" y="0"/>
                  </a:lnTo>
                  <a:lnTo>
                    <a:pt x="0" y="3467100"/>
                  </a:lnTo>
                  <a:close/>
                </a:path>
              </a:pathLst>
            </a:custGeom>
            <a:ln w="76200">
              <a:solidFill>
                <a:srgbClr val="00AAD6"/>
              </a:solidFill>
            </a:ln>
          </p:spPr>
          <p:txBody>
            <a:bodyPr wrap="square" lIns="0" tIns="0" rIns="0" bIns="0" rtlCol="0"/>
            <a:lstStyle/>
            <a:p>
              <a:endParaRPr/>
            </a:p>
          </p:txBody>
        </p:sp>
      </p:grpSp>
      <p:sp>
        <p:nvSpPr>
          <p:cNvPr id="11" name="object 11"/>
          <p:cNvSpPr txBox="1"/>
          <p:nvPr/>
        </p:nvSpPr>
        <p:spPr>
          <a:xfrm>
            <a:off x="1371600" y="3581400"/>
            <a:ext cx="8855075" cy="2290371"/>
          </a:xfrm>
          <a:prstGeom prst="rect">
            <a:avLst/>
          </a:prstGeom>
        </p:spPr>
        <p:txBody>
          <a:bodyPr vert="horz" wrap="square" lIns="0" tIns="12700" rIns="0" bIns="0" rtlCol="0">
            <a:spAutoFit/>
          </a:bodyPr>
          <a:lstStyle/>
          <a:p>
            <a:pPr>
              <a:lnSpc>
                <a:spcPct val="100000"/>
              </a:lnSpc>
              <a:spcBef>
                <a:spcPts val="25"/>
              </a:spcBef>
            </a:pPr>
            <a:endParaRPr lang="de-DE" b="1" dirty="0">
              <a:cs typeface="Calibri"/>
            </a:endParaRPr>
          </a:p>
          <a:p>
            <a:pPr marL="285750" indent="-285750">
              <a:lnSpc>
                <a:spcPct val="100000"/>
              </a:lnSpc>
              <a:spcBef>
                <a:spcPts val="25"/>
              </a:spcBef>
              <a:buFont typeface="Arial" panose="020B0604020202020204" pitchFamily="34" charset="0"/>
              <a:buChar char="•"/>
            </a:pPr>
            <a:r>
              <a:rPr lang="de-DE" dirty="0">
                <a:cs typeface="Calibri"/>
              </a:rPr>
              <a:t>Bereitschaft in einem interkulturellen Team eigenständig Beiträge zu erarbeiten</a:t>
            </a:r>
          </a:p>
          <a:p>
            <a:pPr marL="285750" indent="-285750">
              <a:lnSpc>
                <a:spcPct val="100000"/>
              </a:lnSpc>
              <a:spcBef>
                <a:spcPts val="25"/>
              </a:spcBef>
              <a:buFont typeface="Arial" panose="020B0604020202020204" pitchFamily="34" charset="0"/>
              <a:buChar char="•"/>
            </a:pPr>
            <a:r>
              <a:rPr lang="de-DE" sz="1600" dirty="0">
                <a:cs typeface="Calibri"/>
              </a:rPr>
              <a:t>Erfahrung mit </a:t>
            </a:r>
            <a:r>
              <a:rPr lang="de-DE" sz="1600" dirty="0" err="1">
                <a:cs typeface="Calibri"/>
              </a:rPr>
              <a:t>Canva</a:t>
            </a:r>
            <a:r>
              <a:rPr lang="de-DE" sz="1600" dirty="0">
                <a:cs typeface="Calibri"/>
              </a:rPr>
              <a:t>, Content </a:t>
            </a:r>
            <a:r>
              <a:rPr lang="de-DE" sz="1600" dirty="0" err="1">
                <a:cs typeface="Calibri"/>
              </a:rPr>
              <a:t>Creation</a:t>
            </a:r>
            <a:r>
              <a:rPr lang="de-DE" sz="1600" dirty="0">
                <a:cs typeface="Calibri"/>
              </a:rPr>
              <a:t>, </a:t>
            </a:r>
            <a:r>
              <a:rPr lang="de-DE" sz="1600" dirty="0" err="1">
                <a:cs typeface="Calibri"/>
              </a:rPr>
              <a:t>Postproduction</a:t>
            </a:r>
            <a:r>
              <a:rPr lang="de-DE" sz="1600" dirty="0">
                <a:cs typeface="Calibri"/>
              </a:rPr>
              <a:t> wünschenswert</a:t>
            </a:r>
          </a:p>
          <a:p>
            <a:pPr marL="285750" indent="-285750">
              <a:lnSpc>
                <a:spcPct val="100000"/>
              </a:lnSpc>
              <a:spcBef>
                <a:spcPts val="25"/>
              </a:spcBef>
              <a:buFont typeface="Arial" panose="020B0604020202020204" pitchFamily="34" charset="0"/>
              <a:buChar char="•"/>
            </a:pPr>
            <a:r>
              <a:rPr lang="de-DE" sz="1600" dirty="0">
                <a:cs typeface="Calibri"/>
              </a:rPr>
              <a:t>Interesse am Thema „Begegnung schaffen, Interesse füreinander wecken, Talente entdecken, Interkultureller Austausch)“ </a:t>
            </a:r>
          </a:p>
          <a:p>
            <a:pPr marL="285750" indent="-285750">
              <a:lnSpc>
                <a:spcPct val="100000"/>
              </a:lnSpc>
              <a:spcBef>
                <a:spcPts val="25"/>
              </a:spcBef>
              <a:buFont typeface="Arial" panose="020B0604020202020204" pitchFamily="34" charset="0"/>
              <a:buChar char="•"/>
            </a:pPr>
            <a:r>
              <a:rPr lang="de-DE" sz="1600" dirty="0">
                <a:cs typeface="Calibri"/>
              </a:rPr>
              <a:t>Freude an der Kommunikation mit Menschen</a:t>
            </a:r>
          </a:p>
          <a:p>
            <a:pPr marL="285750" indent="-285750">
              <a:lnSpc>
                <a:spcPct val="100000"/>
              </a:lnSpc>
              <a:spcBef>
                <a:spcPts val="25"/>
              </a:spcBef>
              <a:buFont typeface="Arial" panose="020B0604020202020204" pitchFamily="34" charset="0"/>
              <a:buChar char="•"/>
            </a:pPr>
            <a:endParaRPr lang="de-DE" sz="1600" dirty="0">
              <a:cs typeface="Calibri"/>
            </a:endParaRPr>
          </a:p>
          <a:p>
            <a:pPr>
              <a:lnSpc>
                <a:spcPct val="100000"/>
              </a:lnSpc>
              <a:spcBef>
                <a:spcPts val="25"/>
              </a:spcBef>
            </a:pPr>
            <a:br>
              <a:rPr lang="de-DE" sz="1600" dirty="0">
                <a:cs typeface="Calibri"/>
              </a:rPr>
            </a:br>
            <a:endParaRPr sz="1600" dirty="0">
              <a:latin typeface="Calibri"/>
              <a:cs typeface="Calibri"/>
            </a:endParaRPr>
          </a:p>
        </p:txBody>
      </p:sp>
      <p:sp>
        <p:nvSpPr>
          <p:cNvPr id="13" name="Titel 12">
            <a:extLst>
              <a:ext uri="{FF2B5EF4-FFF2-40B4-BE49-F238E27FC236}">
                <a16:creationId xmlns:a16="http://schemas.microsoft.com/office/drawing/2014/main" id="{1959FABD-6F9F-42EE-BAE6-8D8F9210C0E0}"/>
              </a:ext>
            </a:extLst>
          </p:cNvPr>
          <p:cNvSpPr>
            <a:spLocks noGrp="1"/>
          </p:cNvSpPr>
          <p:nvPr>
            <p:ph type="title"/>
          </p:nvPr>
        </p:nvSpPr>
        <p:spPr>
          <a:xfrm>
            <a:off x="1143001" y="638633"/>
            <a:ext cx="5582002" cy="1477328"/>
          </a:xfrm>
        </p:spPr>
        <p:txBody>
          <a:bodyPr/>
          <a:lstStyle/>
          <a:p>
            <a:r>
              <a:rPr lang="de-DE" b="1" dirty="0">
                <a:latin typeface="Modern No. 20" panose="02070704070505020303" pitchFamily="18" charset="0"/>
              </a:rPr>
              <a:t>Was sind die Voraussetzungen?</a:t>
            </a:r>
          </a:p>
        </p:txBody>
      </p:sp>
      <p:sp>
        <p:nvSpPr>
          <p:cNvPr id="12" name="Flussdiagramm: Verbinder 11">
            <a:extLst>
              <a:ext uri="{FF2B5EF4-FFF2-40B4-BE49-F238E27FC236}">
                <a16:creationId xmlns:a16="http://schemas.microsoft.com/office/drawing/2014/main" id="{5D839525-98FE-4ECA-A682-6537A2582B7D}"/>
              </a:ext>
            </a:extLst>
          </p:cNvPr>
          <p:cNvSpPr/>
          <p:nvPr/>
        </p:nvSpPr>
        <p:spPr>
          <a:xfrm>
            <a:off x="8359897" y="222721"/>
            <a:ext cx="2340000" cy="2340000"/>
          </a:xfrm>
          <a:prstGeom prst="flowChartConnector">
            <a:avLst/>
          </a:prstGeom>
          <a:solidFill>
            <a:schemeClr val="bg1"/>
          </a:solidFill>
          <a:ln w="76200">
            <a:solidFill>
              <a:srgbClr val="01A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Grafik 13" descr="Informationen mit einfarbiger Füllung">
            <a:extLst>
              <a:ext uri="{FF2B5EF4-FFF2-40B4-BE49-F238E27FC236}">
                <a16:creationId xmlns:a16="http://schemas.microsoft.com/office/drawing/2014/main" id="{F9A67298-F329-4B78-82BA-B05BBDCE0B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46386" y="384400"/>
            <a:ext cx="1980000" cy="1980000"/>
          </a:xfrm>
          <a:prstGeom prst="rect">
            <a:avLst/>
          </a:prstGeom>
        </p:spPr>
      </p:pic>
      <p:pic>
        <p:nvPicPr>
          <p:cNvPr id="10" name="Picture 3" descr="Mehrfarbige Papiere">
            <a:extLst>
              <a:ext uri="{FF2B5EF4-FFF2-40B4-BE49-F238E27FC236}">
                <a16:creationId xmlns:a16="http://schemas.microsoft.com/office/drawing/2014/main" id="{D83FBE5D-4F38-2474-E69F-3CD0C9E93AE4}"/>
              </a:ext>
            </a:extLst>
          </p:cNvPr>
          <p:cNvPicPr>
            <a:picLocks noChangeAspect="1"/>
          </p:cNvPicPr>
          <p:nvPr/>
        </p:nvPicPr>
        <p:blipFill rotWithShape="1">
          <a:blip r:embed="rId4"/>
          <a:srcRect t="13813" b="1282"/>
          <a:stretch/>
        </p:blipFill>
        <p:spPr>
          <a:xfrm>
            <a:off x="-28452" y="5"/>
            <a:ext cx="12191981" cy="6857990"/>
          </a:xfrm>
          <a:prstGeom prst="rect">
            <a:avLst/>
          </a:prstGeom>
        </p:spPr>
      </p:pic>
      <p:sp>
        <p:nvSpPr>
          <p:cNvPr id="15" name="Titel 7">
            <a:extLst>
              <a:ext uri="{FF2B5EF4-FFF2-40B4-BE49-F238E27FC236}">
                <a16:creationId xmlns:a16="http://schemas.microsoft.com/office/drawing/2014/main" id="{26457D9D-6C73-44A8-BC43-C8FBE90BE084}"/>
              </a:ext>
            </a:extLst>
          </p:cNvPr>
          <p:cNvSpPr>
            <a:spLocks noGrp="1"/>
          </p:cNvSpPr>
          <p:nvPr/>
        </p:nvSpPr>
        <p:spPr>
          <a:xfrm>
            <a:off x="781756" y="914395"/>
            <a:ext cx="5862161" cy="1030147"/>
          </a:xfrm>
          <a:prstGeom prst="rect">
            <a:avLst/>
          </a:prstGeom>
        </p:spPr>
        <p:txBody>
          <a:bodyPr vert="horz" lIns="91440" tIns="45720" rIns="91440" bIns="45720" rtlCol="0" anchor="b">
            <a:noAutofit/>
          </a:bodyPr>
          <a:lstStyle>
            <a:lvl1pPr algn="ctr"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a:lstStyle>
          <a:p>
            <a:pPr>
              <a:lnSpc>
                <a:spcPct val="90000"/>
              </a:lnSpc>
            </a:pPr>
            <a:r>
              <a:rPr lang="en-US" sz="5400" dirty="0">
                <a:latin typeface="Modern No. 20" panose="02070704070505020303" pitchFamily="18" charset="0"/>
              </a:rPr>
              <a:t>Was muss </a:t>
            </a:r>
            <a:r>
              <a:rPr lang="en-US" sz="5400" dirty="0" err="1">
                <a:latin typeface="Modern No. 20" panose="02070704070505020303" pitchFamily="18" charset="0"/>
              </a:rPr>
              <a:t>ich</a:t>
            </a:r>
            <a:r>
              <a:rPr lang="en-US" sz="5400" dirty="0">
                <a:latin typeface="Modern No. 20" panose="02070704070505020303" pitchFamily="18" charset="0"/>
              </a:rPr>
              <a:t> tun?</a:t>
            </a:r>
          </a:p>
        </p:txBody>
      </p:sp>
      <p:sp>
        <p:nvSpPr>
          <p:cNvPr id="16" name="Rechteck 15">
            <a:extLst>
              <a:ext uri="{FF2B5EF4-FFF2-40B4-BE49-F238E27FC236}">
                <a16:creationId xmlns:a16="http://schemas.microsoft.com/office/drawing/2014/main" id="{2A93FA4E-0F03-4720-94CD-645233107D50}"/>
              </a:ext>
            </a:extLst>
          </p:cNvPr>
          <p:cNvSpPr/>
          <p:nvPr/>
        </p:nvSpPr>
        <p:spPr>
          <a:xfrm>
            <a:off x="623137" y="2731357"/>
            <a:ext cx="10793124" cy="3903918"/>
          </a:xfrm>
          <a:prstGeom prst="rect">
            <a:avLst/>
          </a:prstGeom>
          <a:solidFill>
            <a:schemeClr val="bg1"/>
          </a:solidFill>
          <a:ln w="76200">
            <a:solidFill>
              <a:srgbClr val="01A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17" name="Flussdiagramm: Verbinder 16">
            <a:extLst>
              <a:ext uri="{FF2B5EF4-FFF2-40B4-BE49-F238E27FC236}">
                <a16:creationId xmlns:a16="http://schemas.microsoft.com/office/drawing/2014/main" id="{42A64EBB-4F00-4E4B-B53A-3C4AD35379B7}"/>
              </a:ext>
            </a:extLst>
          </p:cNvPr>
          <p:cNvSpPr/>
          <p:nvPr/>
        </p:nvSpPr>
        <p:spPr>
          <a:xfrm>
            <a:off x="8331425" y="643158"/>
            <a:ext cx="2340000" cy="2340000"/>
          </a:xfrm>
          <a:prstGeom prst="flowChartConnector">
            <a:avLst/>
          </a:prstGeom>
          <a:solidFill>
            <a:schemeClr val="bg1"/>
          </a:solidFill>
          <a:ln w="76200">
            <a:solidFill>
              <a:srgbClr val="01A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18" name="Grafik 17" descr="Liste Silhouette">
            <a:extLst>
              <a:ext uri="{FF2B5EF4-FFF2-40B4-BE49-F238E27FC236}">
                <a16:creationId xmlns:a16="http://schemas.microsoft.com/office/drawing/2014/main" id="{5384262A-95B1-4619-A0AD-9B190786A1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8581101" y="412136"/>
            <a:ext cx="1872000" cy="1872000"/>
          </a:xfrm>
          <a:prstGeom prst="rect">
            <a:avLst/>
          </a:prstGeom>
        </p:spPr>
      </p:pic>
      <p:sp>
        <p:nvSpPr>
          <p:cNvPr id="19" name="Textfeld 11">
            <a:extLst>
              <a:ext uri="{FF2B5EF4-FFF2-40B4-BE49-F238E27FC236}">
                <a16:creationId xmlns:a16="http://schemas.microsoft.com/office/drawing/2014/main" id="{9E5B2D32-DE07-44F7-9819-44DC1196DAFC}"/>
              </a:ext>
            </a:extLst>
          </p:cNvPr>
          <p:cNvSpPr txBox="1"/>
          <p:nvPr/>
        </p:nvSpPr>
        <p:spPr>
          <a:xfrm>
            <a:off x="781756" y="3060067"/>
            <a:ext cx="8932862" cy="375487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de-DE" sz="1700" dirty="0">
                <a:latin typeface="Calibri" panose="020F0502020204030204" pitchFamily="34" charset="0"/>
                <a:ea typeface="Calibri" panose="020F0502020204030204" pitchFamily="34" charset="0"/>
                <a:cs typeface="Calibri" panose="020F0502020204030204" pitchFamily="34" charset="0"/>
              </a:rPr>
              <a:t>Du triffst dich mit mit Mentee ca. alle zwei Wochen</a:t>
            </a:r>
          </a:p>
          <a:p>
            <a:pPr marL="285750" indent="-285750">
              <a:buFont typeface="Arial" panose="020B0604020202020204" pitchFamily="34" charset="0"/>
              <a:buChar char="•"/>
            </a:pPr>
            <a:r>
              <a:rPr lang="de-DE" sz="1700" dirty="0">
                <a:latin typeface="Calibri" panose="020F0502020204030204" pitchFamily="34" charset="0"/>
                <a:ea typeface="Calibri" panose="020F0502020204030204" pitchFamily="34" charset="0"/>
                <a:cs typeface="Calibri" panose="020F0502020204030204" pitchFamily="34" charset="0"/>
              </a:rPr>
              <a:t>Du übst gemeinsam die </a:t>
            </a:r>
            <a:r>
              <a:rPr lang="de-DE" sz="1700" b="1" dirty="0">
                <a:latin typeface="Calibri" panose="020F0502020204030204" pitchFamily="34" charset="0"/>
                <a:ea typeface="Calibri" panose="020F0502020204030204" pitchFamily="34" charset="0"/>
                <a:cs typeface="Calibri" panose="020F0502020204030204" pitchFamily="34" charset="0"/>
              </a:rPr>
              <a:t>fachliche Sprache Deutsch </a:t>
            </a:r>
            <a:r>
              <a:rPr lang="de-DE" sz="1700" dirty="0">
                <a:latin typeface="Calibri" panose="020F0502020204030204" pitchFamily="34" charset="0"/>
                <a:ea typeface="Calibri" panose="020F0502020204030204" pitchFamily="34" charset="0"/>
                <a:cs typeface="Calibri" panose="020F0502020204030204" pitchFamily="34" charset="0"/>
              </a:rPr>
              <a:t>aus Deinem Fachbereich. </a:t>
            </a:r>
          </a:p>
          <a:p>
            <a:pPr marL="285750" indent="-285750">
              <a:buFont typeface="Arial" panose="020B0604020202020204" pitchFamily="34" charset="0"/>
              <a:buChar char="•"/>
            </a:pPr>
            <a:r>
              <a:rPr lang="de-DE" sz="1700" dirty="0">
                <a:latin typeface="Calibri" panose="020F0502020204030204" pitchFamily="34" charset="0"/>
                <a:ea typeface="Calibri" panose="020F0502020204030204" pitchFamily="34" charset="0"/>
                <a:cs typeface="Calibri" panose="020F0502020204030204" pitchFamily="34" charset="0"/>
              </a:rPr>
              <a:t>Du tauschst Dich mit der oder dem Mentee über </a:t>
            </a:r>
            <a:r>
              <a:rPr lang="de-DE" sz="1700" b="1" dirty="0">
                <a:latin typeface="Calibri" panose="020F0502020204030204" pitchFamily="34" charset="0"/>
                <a:ea typeface="Calibri" panose="020F0502020204030204" pitchFamily="34" charset="0"/>
                <a:cs typeface="Calibri" panose="020F0502020204030204" pitchFamily="34" charset="0"/>
              </a:rPr>
              <a:t>Aktuelles aus Deinem Fach </a:t>
            </a:r>
          </a:p>
          <a:p>
            <a:r>
              <a:rPr lang="de-DE" sz="1700" b="1" dirty="0">
                <a:latin typeface="Calibri" panose="020F0502020204030204" pitchFamily="34" charset="0"/>
                <a:ea typeface="Calibri" panose="020F0502020204030204" pitchFamily="34" charset="0"/>
                <a:cs typeface="Calibri" panose="020F0502020204030204" pitchFamily="34" charset="0"/>
              </a:rPr>
              <a:t>      </a:t>
            </a:r>
            <a:r>
              <a:rPr lang="de-DE" sz="1700" dirty="0">
                <a:latin typeface="Calibri" panose="020F0502020204030204" pitchFamily="34" charset="0"/>
                <a:ea typeface="Calibri" panose="020F0502020204030204" pitchFamily="34" charset="0"/>
                <a:cs typeface="Calibri" panose="020F0502020204030204" pitchFamily="34" charset="0"/>
              </a:rPr>
              <a:t>aus. </a:t>
            </a:r>
          </a:p>
          <a:p>
            <a:pPr marL="285750" indent="-285750">
              <a:buFont typeface="Arial" panose="020B0604020202020204" pitchFamily="34" charset="0"/>
              <a:buChar char="•"/>
            </a:pPr>
            <a:r>
              <a:rPr lang="de-DE" sz="1700" dirty="0">
                <a:latin typeface="Calibri" panose="020F0502020204030204" pitchFamily="34" charset="0"/>
                <a:ea typeface="Calibri" panose="020F0502020204030204" pitchFamily="34" charset="0"/>
                <a:cs typeface="Calibri" panose="020F0502020204030204" pitchFamily="34" charset="0"/>
              </a:rPr>
              <a:t>Du sprichst mit der oder dem Mentee über </a:t>
            </a:r>
            <a:r>
              <a:rPr lang="de-DE" sz="1700" b="1" dirty="0">
                <a:latin typeface="Calibri" panose="020F0502020204030204" pitchFamily="34" charset="0"/>
                <a:ea typeface="Calibri" panose="020F0502020204030204" pitchFamily="34" charset="0"/>
                <a:cs typeface="Calibri" panose="020F0502020204030204" pitchFamily="34" charset="0"/>
              </a:rPr>
              <a:t>Bewerbungen.</a:t>
            </a:r>
          </a:p>
          <a:p>
            <a:endParaRPr lang="de-DE" sz="1700" dirty="0">
              <a:latin typeface="Calibri" panose="020F0502020204030204" pitchFamily="34" charset="0"/>
              <a:ea typeface="Calibri" panose="020F0502020204030204" pitchFamily="34" charset="0"/>
              <a:cs typeface="Calibri" panose="020F0502020204030204" pitchFamily="34" charset="0"/>
            </a:endParaRPr>
          </a:p>
          <a:p>
            <a:r>
              <a:rPr lang="de-DE" sz="1700" b="1" dirty="0">
                <a:latin typeface="Calibri" panose="020F0502020204030204" pitchFamily="34" charset="0"/>
                <a:ea typeface="Calibri" panose="020F0502020204030204" pitchFamily="34" charset="0"/>
                <a:cs typeface="Calibri" panose="020F0502020204030204" pitchFamily="34" charset="0"/>
              </a:rPr>
              <a:t>Deine Benefits: </a:t>
            </a:r>
          </a:p>
          <a:p>
            <a:pPr marL="285750" indent="-285750">
              <a:buFont typeface="Arial" panose="020B0604020202020204" pitchFamily="34" charset="0"/>
              <a:buChar char="•"/>
            </a:pPr>
            <a:r>
              <a:rPr lang="de-DE" sz="1700" dirty="0">
                <a:latin typeface="Calibri" panose="020F0502020204030204" pitchFamily="34" charset="0"/>
                <a:ea typeface="Calibri" panose="020F0502020204030204" pitchFamily="34" charset="0"/>
                <a:cs typeface="Calibri" panose="020F0502020204030204" pitchFamily="34" charset="0"/>
              </a:rPr>
              <a:t>Du erfährst, wie Dein Studium bzw. Dein Beruf im Herkunftsland der Mentees funktioniert. </a:t>
            </a:r>
          </a:p>
          <a:p>
            <a:pPr marL="285750" indent="-285750">
              <a:buFont typeface="Arial" panose="020B0604020202020204" pitchFamily="34" charset="0"/>
              <a:buChar char="•"/>
            </a:pPr>
            <a:r>
              <a:rPr lang="de-DE" sz="1700" dirty="0">
                <a:latin typeface="Calibri" panose="020F0502020204030204" pitchFamily="34" charset="0"/>
                <a:ea typeface="Calibri" panose="020F0502020204030204" pitchFamily="34" charset="0"/>
                <a:cs typeface="Calibri" panose="020F0502020204030204" pitchFamily="34" charset="0"/>
              </a:rPr>
              <a:t>Du kannst Deine </a:t>
            </a:r>
            <a:r>
              <a:rPr lang="de-DE" sz="1700" b="1" dirty="0" err="1">
                <a:latin typeface="Calibri" panose="020F0502020204030204" pitchFamily="34" charset="0"/>
                <a:ea typeface="Calibri" panose="020F0502020204030204" pitchFamily="34" charset="0"/>
                <a:cs typeface="Calibri" panose="020F0502020204030204" pitchFamily="34" charset="0"/>
              </a:rPr>
              <a:t>Diversity</a:t>
            </a:r>
            <a:r>
              <a:rPr lang="de-DE" sz="1700" b="1" dirty="0">
                <a:latin typeface="Calibri" panose="020F0502020204030204" pitchFamily="34" charset="0"/>
                <a:ea typeface="Calibri" panose="020F0502020204030204" pitchFamily="34" charset="0"/>
                <a:cs typeface="Calibri" panose="020F0502020204030204" pitchFamily="34" charset="0"/>
              </a:rPr>
              <a:t>-Kompetenz</a:t>
            </a:r>
            <a:r>
              <a:rPr lang="de-DE" sz="1700" dirty="0">
                <a:latin typeface="Calibri" panose="020F0502020204030204" pitchFamily="34" charset="0"/>
                <a:ea typeface="Calibri" panose="020F0502020204030204" pitchFamily="34" charset="0"/>
                <a:cs typeface="Calibri" panose="020F0502020204030204" pitchFamily="34" charset="0"/>
              </a:rPr>
              <a:t> und Deine </a:t>
            </a:r>
            <a:r>
              <a:rPr lang="de-DE" sz="1700" b="1" dirty="0">
                <a:latin typeface="Calibri" panose="020F0502020204030204" pitchFamily="34" charset="0"/>
                <a:ea typeface="Calibri" panose="020F0502020204030204" pitchFamily="34" charset="0"/>
                <a:cs typeface="Calibri" panose="020F0502020204030204" pitchFamily="34" charset="0"/>
              </a:rPr>
              <a:t>didaktischen Kompetenzen </a:t>
            </a:r>
            <a:r>
              <a:rPr lang="de-DE" sz="1700" dirty="0">
                <a:latin typeface="Calibri" panose="020F0502020204030204" pitchFamily="34" charset="0"/>
                <a:ea typeface="Calibri" panose="020F0502020204030204" pitchFamily="34" charset="0"/>
                <a:cs typeface="Calibri" panose="020F0502020204030204" pitchFamily="34" charset="0"/>
              </a:rPr>
              <a:t>erweitern.</a:t>
            </a:r>
          </a:p>
          <a:p>
            <a:pPr marL="285750" indent="-285750">
              <a:buFont typeface="Arial" panose="020B0604020202020204" pitchFamily="34" charset="0"/>
              <a:buChar char="•"/>
            </a:pPr>
            <a:r>
              <a:rPr lang="de-DE" sz="1700" dirty="0">
                <a:latin typeface="Calibri" panose="020F0502020204030204" pitchFamily="34" charset="0"/>
                <a:ea typeface="Calibri" panose="020F0502020204030204" pitchFamily="34" charset="0"/>
                <a:cs typeface="Calibri" panose="020F0502020204030204" pitchFamily="34" charset="0"/>
              </a:rPr>
              <a:t>Alle Mentor*innen erhalten eine Bestätigung über Ihr Engagement</a:t>
            </a:r>
          </a:p>
          <a:p>
            <a:pPr marL="285750" indent="-285750">
              <a:buFont typeface="Arial" panose="020B0604020202020204" pitchFamily="34" charset="0"/>
              <a:buChar char="•"/>
            </a:pPr>
            <a:endParaRPr lang="de-DE" sz="1700" dirty="0">
              <a:latin typeface="Calibri" panose="020F0502020204030204" pitchFamily="34" charset="0"/>
              <a:ea typeface="Calibri" panose="020F0502020204030204" pitchFamily="34" charset="0"/>
              <a:cs typeface="Calibri" panose="020F0502020204030204" pitchFamily="34" charset="0"/>
            </a:endParaRPr>
          </a:p>
          <a:p>
            <a:r>
              <a:rPr lang="de-DE" sz="1700" b="1" dirty="0">
                <a:highlight>
                  <a:srgbClr val="F2A10E"/>
                </a:highlight>
                <a:latin typeface="Calibri" panose="020F0502020204030204" pitchFamily="34" charset="0"/>
                <a:ea typeface="Calibri" panose="020F0502020204030204" pitchFamily="34" charset="0"/>
                <a:cs typeface="Calibri" panose="020F0502020204030204" pitchFamily="34" charset="0"/>
              </a:rPr>
              <a:t>Nähere Details werden mit der Kooperationspartnerin am Kick-Off Abend, am 24.10 um 18 Uhr in der ISA besprochen.</a:t>
            </a:r>
            <a:endParaRPr lang="en-GB" sz="1700" b="1" dirty="0">
              <a:highlight>
                <a:srgbClr val="F2A10E"/>
              </a:highligh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700" dirty="0">
              <a:latin typeface="Calibri" panose="020F0502020204030204" pitchFamily="34" charset="0"/>
              <a:cs typeface="Calibri" panose="020F0502020204030204" pitchFamily="34" charset="0"/>
            </a:endParaRPr>
          </a:p>
        </p:txBody>
      </p:sp>
      <p:pic>
        <p:nvPicPr>
          <p:cNvPr id="20" name="Grafik 19" descr="Ein Bild, das Text, Screenshot, Display, Betriebssystem enthält.&#10;&#10;Automatisch generierte Beschreibung">
            <a:extLst>
              <a:ext uri="{FF2B5EF4-FFF2-40B4-BE49-F238E27FC236}">
                <a16:creationId xmlns:a16="http://schemas.microsoft.com/office/drawing/2014/main" id="{A4A741BF-C0A0-CA82-4F53-FA3B6C7537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7183" y="250109"/>
            <a:ext cx="4573269" cy="4582565"/>
          </a:xfrm>
          <a:prstGeom prst="rect">
            <a:avLst/>
          </a:prstGeom>
        </p:spPr>
      </p:pic>
      <p:pic>
        <p:nvPicPr>
          <p:cNvPr id="21" name="Picture 3" descr="Mehrfarbige Papiere">
            <a:extLst>
              <a:ext uri="{FF2B5EF4-FFF2-40B4-BE49-F238E27FC236}">
                <a16:creationId xmlns:a16="http://schemas.microsoft.com/office/drawing/2014/main" id="{3BE2D938-88FB-4FA1-A678-8701C955E71B}"/>
              </a:ext>
            </a:extLst>
          </p:cNvPr>
          <p:cNvPicPr>
            <a:picLocks noChangeAspect="1"/>
          </p:cNvPicPr>
          <p:nvPr/>
        </p:nvPicPr>
        <p:blipFill rotWithShape="1">
          <a:blip r:embed="rId4"/>
          <a:srcRect t="13813" b="1282"/>
          <a:stretch/>
        </p:blipFill>
        <p:spPr>
          <a:xfrm>
            <a:off x="-28452" y="5"/>
            <a:ext cx="12191981" cy="6857990"/>
          </a:xfrm>
          <a:prstGeom prst="rect">
            <a:avLst/>
          </a:prstGeom>
        </p:spPr>
      </p:pic>
      <p:sp>
        <p:nvSpPr>
          <p:cNvPr id="22" name="Titel 7">
            <a:extLst>
              <a:ext uri="{FF2B5EF4-FFF2-40B4-BE49-F238E27FC236}">
                <a16:creationId xmlns:a16="http://schemas.microsoft.com/office/drawing/2014/main" id="{0FE75341-812F-4F1C-9CD2-027610795A51}"/>
              </a:ext>
            </a:extLst>
          </p:cNvPr>
          <p:cNvSpPr txBox="1">
            <a:spLocks/>
          </p:cNvSpPr>
          <p:nvPr/>
        </p:nvSpPr>
        <p:spPr>
          <a:xfrm>
            <a:off x="772780" y="577940"/>
            <a:ext cx="5444281" cy="1643605"/>
          </a:xfrm>
          <a:prstGeom prst="rect">
            <a:avLst/>
          </a:prstGeom>
        </p:spPr>
        <p:txBody>
          <a:bodyPr vert="horz" lIns="91440" tIns="45720" rIns="91440" bIns="45720" rtlCol="0" anchor="b">
            <a:no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pPr>
            <a:r>
              <a:rPr lang="de-DE" sz="5400" dirty="0">
                <a:highlight>
                  <a:srgbClr val="C0C0C0"/>
                </a:highlight>
                <a:latin typeface="Modern No. 20" panose="02070704070505020303" pitchFamily="18" charset="0"/>
              </a:rPr>
              <a:t>Wie startet das Programm?</a:t>
            </a:r>
          </a:p>
        </p:txBody>
      </p:sp>
      <p:sp>
        <p:nvSpPr>
          <p:cNvPr id="23" name="Rechteck 22">
            <a:extLst>
              <a:ext uri="{FF2B5EF4-FFF2-40B4-BE49-F238E27FC236}">
                <a16:creationId xmlns:a16="http://schemas.microsoft.com/office/drawing/2014/main" id="{E7F0AE22-88C0-4A27-A657-EA955FE9D20D}"/>
              </a:ext>
            </a:extLst>
          </p:cNvPr>
          <p:cNvSpPr/>
          <p:nvPr/>
        </p:nvSpPr>
        <p:spPr>
          <a:xfrm>
            <a:off x="621350" y="2888320"/>
            <a:ext cx="10793124" cy="3466351"/>
          </a:xfrm>
          <a:prstGeom prst="rect">
            <a:avLst/>
          </a:prstGeom>
          <a:solidFill>
            <a:schemeClr val="bg1"/>
          </a:solidFill>
          <a:ln w="76200">
            <a:solidFill>
              <a:srgbClr val="01A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sp>
        <p:nvSpPr>
          <p:cNvPr id="24" name="Flussdiagramm: Verbinder 23">
            <a:extLst>
              <a:ext uri="{FF2B5EF4-FFF2-40B4-BE49-F238E27FC236}">
                <a16:creationId xmlns:a16="http://schemas.microsoft.com/office/drawing/2014/main" id="{BBC9AB46-845A-40C4-9BCE-A9BCEACF88DC}"/>
              </a:ext>
            </a:extLst>
          </p:cNvPr>
          <p:cNvSpPr/>
          <p:nvPr/>
        </p:nvSpPr>
        <p:spPr>
          <a:xfrm>
            <a:off x="8331425" y="222716"/>
            <a:ext cx="2340000" cy="2340000"/>
          </a:xfrm>
          <a:prstGeom prst="flowChartConnector">
            <a:avLst/>
          </a:prstGeom>
          <a:solidFill>
            <a:schemeClr val="bg1"/>
          </a:solidFill>
          <a:ln w="76200">
            <a:solidFill>
              <a:srgbClr val="01A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pic>
        <p:nvPicPr>
          <p:cNvPr id="25" name="Grafik 24" descr="Informationen mit einfarbiger Füllung">
            <a:extLst>
              <a:ext uri="{FF2B5EF4-FFF2-40B4-BE49-F238E27FC236}">
                <a16:creationId xmlns:a16="http://schemas.microsoft.com/office/drawing/2014/main" id="{0FC07C9A-ECCC-4B6A-9110-7F50A31467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17914" y="384395"/>
            <a:ext cx="1980000" cy="1980000"/>
          </a:xfrm>
          <a:prstGeom prst="rect">
            <a:avLst/>
          </a:prstGeom>
        </p:spPr>
      </p:pic>
      <p:sp>
        <p:nvSpPr>
          <p:cNvPr id="26" name="Textfeld 22">
            <a:extLst>
              <a:ext uri="{FF2B5EF4-FFF2-40B4-BE49-F238E27FC236}">
                <a16:creationId xmlns:a16="http://schemas.microsoft.com/office/drawing/2014/main" id="{B7624CD4-756C-438D-91F3-38B83C323E64}"/>
              </a:ext>
            </a:extLst>
          </p:cNvPr>
          <p:cNvSpPr txBox="1"/>
          <p:nvPr/>
        </p:nvSpPr>
        <p:spPr>
          <a:xfrm>
            <a:off x="1031871" y="3328833"/>
            <a:ext cx="8246206" cy="2308324"/>
          </a:xfrm>
          <a:prstGeom prst="rect">
            <a:avLst/>
          </a:prstGeom>
          <a:noFill/>
        </p:spPr>
        <p:txBody>
          <a:bodyPr wrap="square" rtlCol="0">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r>
              <a:rPr lang="de-DE" b="1" dirty="0"/>
              <a:t>Montag, 5. Mai, 18:00 Uhr, ISA: </a:t>
            </a:r>
            <a:br>
              <a:rPr lang="de-DE" b="1" dirty="0"/>
            </a:br>
            <a:r>
              <a:rPr lang="de-DE" b="1" dirty="0">
                <a:solidFill>
                  <a:srgbClr val="FF9900"/>
                </a:solidFill>
              </a:rPr>
              <a:t>Kick-Off Treffen von „All </a:t>
            </a:r>
            <a:r>
              <a:rPr lang="de-DE" b="1" dirty="0" err="1">
                <a:solidFill>
                  <a:srgbClr val="FF9900"/>
                </a:solidFill>
              </a:rPr>
              <a:t>You</a:t>
            </a:r>
            <a:r>
              <a:rPr lang="de-DE" b="1" dirty="0">
                <a:solidFill>
                  <a:srgbClr val="FF9900"/>
                </a:solidFill>
              </a:rPr>
              <a:t> Can Do“ </a:t>
            </a:r>
            <a:r>
              <a:rPr lang="de-DE" b="1" dirty="0"/>
              <a:t>mit allen Teilnehmenden des Programms: </a:t>
            </a:r>
            <a:br>
              <a:rPr lang="de-DE" b="1" dirty="0"/>
            </a:br>
            <a:r>
              <a:rPr lang="de-DE" dirty="0"/>
              <a:t>Allgemeine Infos zum Programm, Kennenlernen im Team, Teambuilding</a:t>
            </a:r>
          </a:p>
          <a:p>
            <a:pPr fontAlgn="t"/>
            <a:endParaRPr lang="de-DE" b="1" dirty="0">
              <a:highlight>
                <a:srgbClr val="FFFF00"/>
              </a:highlight>
            </a:endParaRPr>
          </a:p>
          <a:p>
            <a:pPr fontAlgn="t"/>
            <a:r>
              <a:rPr lang="de-DE" b="1" dirty="0">
                <a:highlight>
                  <a:srgbClr val="FFFF00"/>
                </a:highlight>
              </a:rPr>
              <a:t>Donnerstag, 8. </a:t>
            </a:r>
            <a:r>
              <a:rPr lang="de-DE" b="1">
                <a:highlight>
                  <a:srgbClr val="FFFF00"/>
                </a:highlight>
              </a:rPr>
              <a:t>Mai, 14:00 </a:t>
            </a:r>
            <a:r>
              <a:rPr lang="de-DE" b="1" dirty="0">
                <a:highlight>
                  <a:srgbClr val="FFFF00"/>
                </a:highlight>
              </a:rPr>
              <a:t>Uhr, VW 103</a:t>
            </a:r>
          </a:p>
          <a:p>
            <a:pPr fontAlgn="t"/>
            <a:r>
              <a:rPr lang="de-DE" b="1" dirty="0">
                <a:solidFill>
                  <a:srgbClr val="FF9900"/>
                </a:solidFill>
              </a:rPr>
              <a:t>Erstes Treffen mit den Koordinatoren des Instagram Accounts</a:t>
            </a:r>
          </a:p>
          <a:p>
            <a:pPr fontAlgn="t"/>
            <a:r>
              <a:rPr lang="de-DE" dirty="0"/>
              <a:t>Content- und Zeitplanung</a:t>
            </a:r>
          </a:p>
          <a:p>
            <a:pPr fontAlgn="t"/>
            <a:endParaRPr lang="de-DE" b="1" dirty="0">
              <a:solidFill>
                <a:srgbClr val="FF9900"/>
              </a:solidFill>
            </a:endParaRPr>
          </a:p>
        </p:txBody>
      </p:sp>
    </p:spTree>
    <p:extLst>
      <p:ext uri="{BB962C8B-B14F-4D97-AF65-F5344CB8AC3E}">
        <p14:creationId xmlns:p14="http://schemas.microsoft.com/office/powerpoint/2010/main" val="2291172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53133" y="250825"/>
            <a:ext cx="6071870" cy="2205355"/>
          </a:xfrm>
          <a:custGeom>
            <a:avLst/>
            <a:gdLst/>
            <a:ahLst/>
            <a:cxnLst/>
            <a:rect l="l" t="t" r="r" b="b"/>
            <a:pathLst>
              <a:path w="6071870" h="2205355">
                <a:moveTo>
                  <a:pt x="2121181" y="2186686"/>
                </a:moveTo>
                <a:lnTo>
                  <a:pt x="498362" y="2204974"/>
                </a:lnTo>
                <a:lnTo>
                  <a:pt x="440163" y="2203019"/>
                </a:lnTo>
                <a:lnTo>
                  <a:pt x="380621" y="2202642"/>
                </a:lnTo>
                <a:lnTo>
                  <a:pt x="321104" y="2203244"/>
                </a:lnTo>
                <a:lnTo>
                  <a:pt x="262983" y="2204223"/>
                </a:lnTo>
                <a:lnTo>
                  <a:pt x="207625" y="2204978"/>
                </a:lnTo>
                <a:lnTo>
                  <a:pt x="156402" y="2204910"/>
                </a:lnTo>
                <a:lnTo>
                  <a:pt x="110681" y="2203417"/>
                </a:lnTo>
                <a:lnTo>
                  <a:pt x="71832" y="2199900"/>
                </a:lnTo>
                <a:lnTo>
                  <a:pt x="20228" y="2184387"/>
                </a:lnTo>
                <a:lnTo>
                  <a:pt x="2936" y="2123333"/>
                </a:lnTo>
                <a:lnTo>
                  <a:pt x="24" y="2054312"/>
                </a:lnTo>
                <a:lnTo>
                  <a:pt x="0" y="2012745"/>
                </a:lnTo>
                <a:lnTo>
                  <a:pt x="820" y="1966943"/>
                </a:lnTo>
                <a:lnTo>
                  <a:pt x="2404" y="1917258"/>
                </a:lnTo>
                <a:lnTo>
                  <a:pt x="4668" y="1864042"/>
                </a:lnTo>
                <a:lnTo>
                  <a:pt x="7532" y="1807647"/>
                </a:lnTo>
                <a:lnTo>
                  <a:pt x="10912" y="1748425"/>
                </a:lnTo>
                <a:lnTo>
                  <a:pt x="14727" y="1686729"/>
                </a:lnTo>
                <a:lnTo>
                  <a:pt x="18895" y="1622909"/>
                </a:lnTo>
                <a:lnTo>
                  <a:pt x="23334" y="1557318"/>
                </a:lnTo>
                <a:lnTo>
                  <a:pt x="27961" y="1490308"/>
                </a:lnTo>
                <a:lnTo>
                  <a:pt x="32695" y="1422231"/>
                </a:lnTo>
                <a:lnTo>
                  <a:pt x="37453" y="1353439"/>
                </a:lnTo>
                <a:lnTo>
                  <a:pt x="33964" y="1293341"/>
                </a:lnTo>
                <a:lnTo>
                  <a:pt x="30958" y="1231584"/>
                </a:lnTo>
                <a:lnTo>
                  <a:pt x="28418" y="1168588"/>
                </a:lnTo>
                <a:lnTo>
                  <a:pt x="26327" y="1104775"/>
                </a:lnTo>
                <a:lnTo>
                  <a:pt x="24666" y="1040566"/>
                </a:lnTo>
                <a:lnTo>
                  <a:pt x="23417" y="976380"/>
                </a:lnTo>
                <a:lnTo>
                  <a:pt x="22564" y="912640"/>
                </a:lnTo>
                <a:lnTo>
                  <a:pt x="22087" y="849767"/>
                </a:lnTo>
                <a:lnTo>
                  <a:pt x="21970" y="788180"/>
                </a:lnTo>
                <a:lnTo>
                  <a:pt x="22195" y="728302"/>
                </a:lnTo>
                <a:lnTo>
                  <a:pt x="22743" y="670552"/>
                </a:lnTo>
                <a:lnTo>
                  <a:pt x="23597" y="615353"/>
                </a:lnTo>
                <a:lnTo>
                  <a:pt x="24739" y="563125"/>
                </a:lnTo>
                <a:lnTo>
                  <a:pt x="26151" y="514288"/>
                </a:lnTo>
                <a:lnTo>
                  <a:pt x="27816" y="469265"/>
                </a:lnTo>
                <a:lnTo>
                  <a:pt x="29716" y="428475"/>
                </a:lnTo>
                <a:lnTo>
                  <a:pt x="34149" y="361281"/>
                </a:lnTo>
                <a:lnTo>
                  <a:pt x="39308" y="316074"/>
                </a:lnTo>
                <a:lnTo>
                  <a:pt x="114579" y="293295"/>
                </a:lnTo>
                <a:lnTo>
                  <a:pt x="169386" y="287612"/>
                </a:lnTo>
                <a:lnTo>
                  <a:pt x="213987" y="284575"/>
                </a:lnTo>
                <a:lnTo>
                  <a:pt x="255829" y="283040"/>
                </a:lnTo>
                <a:lnTo>
                  <a:pt x="302363" y="281865"/>
                </a:lnTo>
                <a:lnTo>
                  <a:pt x="361037" y="279908"/>
                </a:lnTo>
                <a:lnTo>
                  <a:pt x="402974" y="278392"/>
                </a:lnTo>
                <a:lnTo>
                  <a:pt x="447781" y="277096"/>
                </a:lnTo>
                <a:lnTo>
                  <a:pt x="494952" y="275980"/>
                </a:lnTo>
                <a:lnTo>
                  <a:pt x="543980" y="275004"/>
                </a:lnTo>
                <a:lnTo>
                  <a:pt x="594358" y="274129"/>
                </a:lnTo>
                <a:lnTo>
                  <a:pt x="645580" y="273315"/>
                </a:lnTo>
                <a:lnTo>
                  <a:pt x="697138" y="272522"/>
                </a:lnTo>
                <a:lnTo>
                  <a:pt x="748527" y="271710"/>
                </a:lnTo>
                <a:lnTo>
                  <a:pt x="799239" y="270841"/>
                </a:lnTo>
                <a:lnTo>
                  <a:pt x="848768" y="269875"/>
                </a:lnTo>
                <a:lnTo>
                  <a:pt x="1088671" y="267462"/>
                </a:lnTo>
                <a:lnTo>
                  <a:pt x="1116031" y="254044"/>
                </a:lnTo>
                <a:lnTo>
                  <a:pt x="1156042" y="232635"/>
                </a:lnTo>
                <a:lnTo>
                  <a:pt x="1206628" y="206124"/>
                </a:lnTo>
                <a:lnTo>
                  <a:pt x="1265719" y="177399"/>
                </a:lnTo>
                <a:lnTo>
                  <a:pt x="1331241" y="149351"/>
                </a:lnTo>
                <a:lnTo>
                  <a:pt x="1373050" y="133254"/>
                </a:lnTo>
                <a:lnTo>
                  <a:pt x="1421469" y="115204"/>
                </a:lnTo>
                <a:lnTo>
                  <a:pt x="1474398" y="95983"/>
                </a:lnTo>
                <a:lnTo>
                  <a:pt x="1529735" y="76377"/>
                </a:lnTo>
                <a:lnTo>
                  <a:pt x="1585379" y="57169"/>
                </a:lnTo>
                <a:lnTo>
                  <a:pt x="1639230" y="39144"/>
                </a:lnTo>
                <a:lnTo>
                  <a:pt x="1689186" y="23084"/>
                </a:lnTo>
                <a:lnTo>
                  <a:pt x="1733146" y="9775"/>
                </a:lnTo>
                <a:lnTo>
                  <a:pt x="1769010" y="0"/>
                </a:lnTo>
                <a:lnTo>
                  <a:pt x="1765457" y="12242"/>
                </a:lnTo>
                <a:lnTo>
                  <a:pt x="1744619" y="49360"/>
                </a:lnTo>
                <a:lnTo>
                  <a:pt x="1713592" y="101813"/>
                </a:lnTo>
                <a:lnTo>
                  <a:pt x="1679476" y="160062"/>
                </a:lnTo>
                <a:lnTo>
                  <a:pt x="1649367" y="214568"/>
                </a:lnTo>
                <a:lnTo>
                  <a:pt x="1630363" y="255792"/>
                </a:lnTo>
                <a:lnTo>
                  <a:pt x="1629564" y="274192"/>
                </a:lnTo>
                <a:lnTo>
                  <a:pt x="1637753" y="277471"/>
                </a:lnTo>
                <a:lnTo>
                  <a:pt x="1642481" y="280099"/>
                </a:lnTo>
                <a:lnTo>
                  <a:pt x="1644674" y="282125"/>
                </a:lnTo>
                <a:lnTo>
                  <a:pt x="1645259" y="283600"/>
                </a:lnTo>
                <a:lnTo>
                  <a:pt x="1645163" y="284571"/>
                </a:lnTo>
                <a:lnTo>
                  <a:pt x="1645313" y="285088"/>
                </a:lnTo>
                <a:lnTo>
                  <a:pt x="1646637" y="285199"/>
                </a:lnTo>
                <a:lnTo>
                  <a:pt x="1650060" y="284954"/>
                </a:lnTo>
                <a:lnTo>
                  <a:pt x="1656512" y="284401"/>
                </a:lnTo>
                <a:lnTo>
                  <a:pt x="1666917" y="283591"/>
                </a:lnTo>
                <a:lnTo>
                  <a:pt x="1731132" y="280096"/>
                </a:lnTo>
                <a:lnTo>
                  <a:pt x="1810711" y="277371"/>
                </a:lnTo>
                <a:lnTo>
                  <a:pt x="1864312" y="276038"/>
                </a:lnTo>
                <a:lnTo>
                  <a:pt x="1928358" y="274788"/>
                </a:lnTo>
                <a:lnTo>
                  <a:pt x="2003774" y="273671"/>
                </a:lnTo>
                <a:lnTo>
                  <a:pt x="2091488" y="272737"/>
                </a:lnTo>
                <a:lnTo>
                  <a:pt x="2192428" y="272034"/>
                </a:lnTo>
                <a:lnTo>
                  <a:pt x="2222131" y="271854"/>
                </a:lnTo>
                <a:lnTo>
                  <a:pt x="2252925" y="271634"/>
                </a:lnTo>
                <a:lnTo>
                  <a:pt x="2317695" y="271084"/>
                </a:lnTo>
                <a:lnTo>
                  <a:pt x="2386566" y="270394"/>
                </a:lnTo>
                <a:lnTo>
                  <a:pt x="2459368" y="269577"/>
                </a:lnTo>
                <a:lnTo>
                  <a:pt x="2535928" y="268645"/>
                </a:lnTo>
                <a:lnTo>
                  <a:pt x="2575563" y="268140"/>
                </a:lnTo>
                <a:lnTo>
                  <a:pt x="2616075" y="267610"/>
                </a:lnTo>
                <a:lnTo>
                  <a:pt x="2657440" y="267058"/>
                </a:lnTo>
                <a:lnTo>
                  <a:pt x="2699637" y="266485"/>
                </a:lnTo>
                <a:lnTo>
                  <a:pt x="2742646" y="265892"/>
                </a:lnTo>
                <a:lnTo>
                  <a:pt x="2786443" y="265280"/>
                </a:lnTo>
                <a:lnTo>
                  <a:pt x="2831010" y="264653"/>
                </a:lnTo>
                <a:lnTo>
                  <a:pt x="2876322" y="264010"/>
                </a:lnTo>
                <a:lnTo>
                  <a:pt x="2922360" y="263353"/>
                </a:lnTo>
                <a:lnTo>
                  <a:pt x="2969102" y="262685"/>
                </a:lnTo>
                <a:lnTo>
                  <a:pt x="3016526" y="262006"/>
                </a:lnTo>
                <a:lnTo>
                  <a:pt x="3064611" y="261318"/>
                </a:lnTo>
                <a:lnTo>
                  <a:pt x="3113336" y="260623"/>
                </a:lnTo>
                <a:lnTo>
                  <a:pt x="3162679" y="259921"/>
                </a:lnTo>
                <a:lnTo>
                  <a:pt x="3212618" y="259215"/>
                </a:lnTo>
                <a:lnTo>
                  <a:pt x="3263132" y="258507"/>
                </a:lnTo>
                <a:lnTo>
                  <a:pt x="3314200" y="257796"/>
                </a:lnTo>
                <a:lnTo>
                  <a:pt x="3365800" y="257086"/>
                </a:lnTo>
                <a:lnTo>
                  <a:pt x="3417912" y="256378"/>
                </a:lnTo>
                <a:lnTo>
                  <a:pt x="3470512" y="255673"/>
                </a:lnTo>
                <a:lnTo>
                  <a:pt x="3523581" y="254972"/>
                </a:lnTo>
                <a:lnTo>
                  <a:pt x="3577096" y="254278"/>
                </a:lnTo>
                <a:lnTo>
                  <a:pt x="3631036" y="253591"/>
                </a:lnTo>
                <a:lnTo>
                  <a:pt x="3685380" y="252913"/>
                </a:lnTo>
                <a:lnTo>
                  <a:pt x="3740106" y="252247"/>
                </a:lnTo>
                <a:lnTo>
                  <a:pt x="3795193" y="251592"/>
                </a:lnTo>
                <a:lnTo>
                  <a:pt x="3850619" y="250951"/>
                </a:lnTo>
                <a:lnTo>
                  <a:pt x="3906363" y="250326"/>
                </a:lnTo>
                <a:lnTo>
                  <a:pt x="3962404" y="249718"/>
                </a:lnTo>
                <a:lnTo>
                  <a:pt x="4018719" y="249127"/>
                </a:lnTo>
                <a:lnTo>
                  <a:pt x="4075288" y="248557"/>
                </a:lnTo>
                <a:lnTo>
                  <a:pt x="4132089" y="248008"/>
                </a:lnTo>
                <a:lnTo>
                  <a:pt x="4189101" y="247482"/>
                </a:lnTo>
                <a:lnTo>
                  <a:pt x="4246302" y="246980"/>
                </a:lnTo>
                <a:lnTo>
                  <a:pt x="4303672" y="246505"/>
                </a:lnTo>
                <a:lnTo>
                  <a:pt x="4361187" y="246056"/>
                </a:lnTo>
                <a:lnTo>
                  <a:pt x="4418827" y="245637"/>
                </a:lnTo>
                <a:lnTo>
                  <a:pt x="4476571" y="245248"/>
                </a:lnTo>
                <a:lnTo>
                  <a:pt x="4534397" y="244892"/>
                </a:lnTo>
                <a:lnTo>
                  <a:pt x="4592284" y="244569"/>
                </a:lnTo>
                <a:lnTo>
                  <a:pt x="4650209" y="244280"/>
                </a:lnTo>
                <a:lnTo>
                  <a:pt x="4708153" y="244029"/>
                </a:lnTo>
                <a:lnTo>
                  <a:pt x="4766093" y="243815"/>
                </a:lnTo>
                <a:lnTo>
                  <a:pt x="4824007" y="243642"/>
                </a:lnTo>
                <a:lnTo>
                  <a:pt x="4881875" y="243509"/>
                </a:lnTo>
                <a:lnTo>
                  <a:pt x="4939675" y="243419"/>
                </a:lnTo>
                <a:lnTo>
                  <a:pt x="4997386" y="243373"/>
                </a:lnTo>
                <a:lnTo>
                  <a:pt x="5054986" y="243373"/>
                </a:lnTo>
                <a:lnTo>
                  <a:pt x="5112453" y="243420"/>
                </a:lnTo>
                <a:lnTo>
                  <a:pt x="5169767" y="243516"/>
                </a:lnTo>
                <a:lnTo>
                  <a:pt x="5226905" y="243662"/>
                </a:lnTo>
                <a:lnTo>
                  <a:pt x="5283847" y="243860"/>
                </a:lnTo>
                <a:lnTo>
                  <a:pt x="5340571" y="244111"/>
                </a:lnTo>
                <a:lnTo>
                  <a:pt x="5397055" y="244417"/>
                </a:lnTo>
                <a:lnTo>
                  <a:pt x="5453279" y="244779"/>
                </a:lnTo>
                <a:lnTo>
                  <a:pt x="5509219" y="245199"/>
                </a:lnTo>
                <a:lnTo>
                  <a:pt x="5564856" y="245678"/>
                </a:lnTo>
                <a:lnTo>
                  <a:pt x="5620168" y="246219"/>
                </a:lnTo>
                <a:lnTo>
                  <a:pt x="5675133" y="246821"/>
                </a:lnTo>
                <a:lnTo>
                  <a:pt x="5729730" y="247488"/>
                </a:lnTo>
                <a:lnTo>
                  <a:pt x="5783938" y="248220"/>
                </a:lnTo>
                <a:lnTo>
                  <a:pt x="5837734" y="249019"/>
                </a:lnTo>
                <a:lnTo>
                  <a:pt x="5891098" y="249887"/>
                </a:lnTo>
                <a:lnTo>
                  <a:pt x="5944008" y="250825"/>
                </a:lnTo>
                <a:lnTo>
                  <a:pt x="5960714" y="250241"/>
                </a:lnTo>
                <a:lnTo>
                  <a:pt x="5998654" y="264688"/>
                </a:lnTo>
                <a:lnTo>
                  <a:pt x="6021531" y="314982"/>
                </a:lnTo>
                <a:lnTo>
                  <a:pt x="6030447" y="375761"/>
                </a:lnTo>
                <a:lnTo>
                  <a:pt x="6033462" y="415975"/>
                </a:lnTo>
                <a:lnTo>
                  <a:pt x="6035717" y="463473"/>
                </a:lnTo>
                <a:lnTo>
                  <a:pt x="6037367" y="518804"/>
                </a:lnTo>
                <a:lnTo>
                  <a:pt x="6038562" y="582519"/>
                </a:lnTo>
                <a:lnTo>
                  <a:pt x="6039456" y="655167"/>
                </a:lnTo>
                <a:lnTo>
                  <a:pt x="6040201" y="737299"/>
                </a:lnTo>
                <a:lnTo>
                  <a:pt x="6040950" y="829465"/>
                </a:lnTo>
                <a:lnTo>
                  <a:pt x="6041854" y="932215"/>
                </a:lnTo>
                <a:lnTo>
                  <a:pt x="6043068" y="1046099"/>
                </a:lnTo>
                <a:lnTo>
                  <a:pt x="6051317" y="1345051"/>
                </a:lnTo>
                <a:lnTo>
                  <a:pt x="6060673" y="1714357"/>
                </a:lnTo>
                <a:lnTo>
                  <a:pt x="6068339" y="2028203"/>
                </a:lnTo>
                <a:lnTo>
                  <a:pt x="6071516" y="2160778"/>
                </a:lnTo>
                <a:lnTo>
                  <a:pt x="6053698" y="2161700"/>
                </a:lnTo>
                <a:lnTo>
                  <a:pt x="6013014" y="2163454"/>
                </a:lnTo>
                <a:lnTo>
                  <a:pt x="5965818" y="2165091"/>
                </a:lnTo>
                <a:lnTo>
                  <a:pt x="5912378" y="2166616"/>
                </a:lnTo>
                <a:lnTo>
                  <a:pt x="5852957" y="2168033"/>
                </a:lnTo>
                <a:lnTo>
                  <a:pt x="5787823" y="2169347"/>
                </a:lnTo>
                <a:lnTo>
                  <a:pt x="5717241" y="2170564"/>
                </a:lnTo>
                <a:lnTo>
                  <a:pt x="5641477" y="2171687"/>
                </a:lnTo>
                <a:lnTo>
                  <a:pt x="5601735" y="2172215"/>
                </a:lnTo>
                <a:lnTo>
                  <a:pt x="5560796" y="2172722"/>
                </a:lnTo>
                <a:lnTo>
                  <a:pt x="5518695" y="2173207"/>
                </a:lnTo>
                <a:lnTo>
                  <a:pt x="5475465" y="2173673"/>
                </a:lnTo>
                <a:lnTo>
                  <a:pt x="5431138" y="2174119"/>
                </a:lnTo>
                <a:lnTo>
                  <a:pt x="5385748" y="2174545"/>
                </a:lnTo>
                <a:lnTo>
                  <a:pt x="5339328" y="2174953"/>
                </a:lnTo>
                <a:lnTo>
                  <a:pt x="5291912" y="2175344"/>
                </a:lnTo>
                <a:lnTo>
                  <a:pt x="5243532" y="2175716"/>
                </a:lnTo>
                <a:lnTo>
                  <a:pt x="5194223" y="2176073"/>
                </a:lnTo>
                <a:lnTo>
                  <a:pt x="5144016" y="2176413"/>
                </a:lnTo>
                <a:lnTo>
                  <a:pt x="5092945" y="2176737"/>
                </a:lnTo>
                <a:lnTo>
                  <a:pt x="5041044" y="2177047"/>
                </a:lnTo>
                <a:lnTo>
                  <a:pt x="4988346" y="2177342"/>
                </a:lnTo>
                <a:lnTo>
                  <a:pt x="4934883" y="2177623"/>
                </a:lnTo>
                <a:lnTo>
                  <a:pt x="4880690" y="2177892"/>
                </a:lnTo>
                <a:lnTo>
                  <a:pt x="4825799" y="2178147"/>
                </a:lnTo>
                <a:lnTo>
                  <a:pt x="4770243" y="2178391"/>
                </a:lnTo>
                <a:lnTo>
                  <a:pt x="4714057" y="2178624"/>
                </a:lnTo>
                <a:lnTo>
                  <a:pt x="4657272" y="2178846"/>
                </a:lnTo>
                <a:lnTo>
                  <a:pt x="4599923" y="2179057"/>
                </a:lnTo>
                <a:lnTo>
                  <a:pt x="4542042" y="2179259"/>
                </a:lnTo>
                <a:lnTo>
                  <a:pt x="4483662" y="2179452"/>
                </a:lnTo>
                <a:lnTo>
                  <a:pt x="4424818" y="2179637"/>
                </a:lnTo>
                <a:lnTo>
                  <a:pt x="4365541" y="2179814"/>
                </a:lnTo>
                <a:lnTo>
                  <a:pt x="4305866" y="2179984"/>
                </a:lnTo>
                <a:lnTo>
                  <a:pt x="4245826" y="2180147"/>
                </a:lnTo>
                <a:lnTo>
                  <a:pt x="4185453" y="2180304"/>
                </a:lnTo>
                <a:lnTo>
                  <a:pt x="4124781" y="2180456"/>
                </a:lnTo>
                <a:lnTo>
                  <a:pt x="4063843" y="2180603"/>
                </a:lnTo>
                <a:lnTo>
                  <a:pt x="4002673" y="2180746"/>
                </a:lnTo>
                <a:lnTo>
                  <a:pt x="3941303" y="2180885"/>
                </a:lnTo>
                <a:lnTo>
                  <a:pt x="3879767" y="2181022"/>
                </a:lnTo>
                <a:lnTo>
                  <a:pt x="3818098" y="2181156"/>
                </a:lnTo>
                <a:lnTo>
                  <a:pt x="3756330" y="2181288"/>
                </a:lnTo>
                <a:lnTo>
                  <a:pt x="3694495" y="2181419"/>
                </a:lnTo>
                <a:lnTo>
                  <a:pt x="3632626" y="2181549"/>
                </a:lnTo>
                <a:lnTo>
                  <a:pt x="3570758" y="2181679"/>
                </a:lnTo>
                <a:lnTo>
                  <a:pt x="3508923" y="2181810"/>
                </a:lnTo>
                <a:lnTo>
                  <a:pt x="3447154" y="2181943"/>
                </a:lnTo>
                <a:lnTo>
                  <a:pt x="3385484" y="2182076"/>
                </a:lnTo>
                <a:lnTo>
                  <a:pt x="3323948" y="2182213"/>
                </a:lnTo>
                <a:lnTo>
                  <a:pt x="3262577" y="2182352"/>
                </a:lnTo>
                <a:lnTo>
                  <a:pt x="3201406" y="2182495"/>
                </a:lnTo>
                <a:lnTo>
                  <a:pt x="3140467" y="2182642"/>
                </a:lnTo>
                <a:lnTo>
                  <a:pt x="3079793" y="2182794"/>
                </a:lnTo>
                <a:lnTo>
                  <a:pt x="3019419" y="2182951"/>
                </a:lnTo>
                <a:lnTo>
                  <a:pt x="2959377" y="2183114"/>
                </a:lnTo>
                <a:lnTo>
                  <a:pt x="2899699" y="2183284"/>
                </a:lnTo>
                <a:lnTo>
                  <a:pt x="2840421" y="2183461"/>
                </a:lnTo>
                <a:lnTo>
                  <a:pt x="2781574" y="2183646"/>
                </a:lnTo>
                <a:lnTo>
                  <a:pt x="2723192" y="2183839"/>
                </a:lnTo>
                <a:lnTo>
                  <a:pt x="2665309" y="2184041"/>
                </a:lnTo>
                <a:lnTo>
                  <a:pt x="2607957" y="2184253"/>
                </a:lnTo>
                <a:lnTo>
                  <a:pt x="2551169" y="2184474"/>
                </a:lnTo>
                <a:lnTo>
                  <a:pt x="2494979" y="2184707"/>
                </a:lnTo>
                <a:lnTo>
                  <a:pt x="2439421" y="2184951"/>
                </a:lnTo>
                <a:lnTo>
                  <a:pt x="2384526" y="2185206"/>
                </a:lnTo>
                <a:lnTo>
                  <a:pt x="2330329" y="2185475"/>
                </a:lnTo>
                <a:lnTo>
                  <a:pt x="2276863" y="2185756"/>
                </a:lnTo>
                <a:lnTo>
                  <a:pt x="2224161" y="2186051"/>
                </a:lnTo>
                <a:lnTo>
                  <a:pt x="2172255" y="2186361"/>
                </a:lnTo>
                <a:lnTo>
                  <a:pt x="2121181" y="2186686"/>
                </a:lnTo>
                <a:close/>
              </a:path>
            </a:pathLst>
          </a:custGeom>
          <a:ln w="19812">
            <a:solidFill>
              <a:srgbClr val="000000"/>
            </a:solidFill>
          </a:ln>
        </p:spPr>
        <p:txBody>
          <a:bodyPr wrap="square" lIns="0" tIns="0" rIns="0" bIns="0" rtlCol="0"/>
          <a:lstStyle/>
          <a:p>
            <a:endParaRPr/>
          </a:p>
        </p:txBody>
      </p:sp>
      <p:grpSp>
        <p:nvGrpSpPr>
          <p:cNvPr id="4" name="object 4"/>
          <p:cNvGrpSpPr/>
          <p:nvPr/>
        </p:nvGrpSpPr>
        <p:grpSpPr>
          <a:xfrm>
            <a:off x="611123" y="2849879"/>
            <a:ext cx="10869295" cy="3543300"/>
            <a:chOff x="611123" y="2849879"/>
            <a:chExt cx="10869295" cy="3543300"/>
          </a:xfrm>
        </p:grpSpPr>
        <p:sp>
          <p:nvSpPr>
            <p:cNvPr id="5" name="object 5"/>
            <p:cNvSpPr/>
            <p:nvPr/>
          </p:nvSpPr>
          <p:spPr>
            <a:xfrm>
              <a:off x="649223" y="2887979"/>
              <a:ext cx="10793095" cy="3467100"/>
            </a:xfrm>
            <a:custGeom>
              <a:avLst/>
              <a:gdLst/>
              <a:ahLst/>
              <a:cxnLst/>
              <a:rect l="l" t="t" r="r" b="b"/>
              <a:pathLst>
                <a:path w="10793095" h="3467100">
                  <a:moveTo>
                    <a:pt x="10792968" y="0"/>
                  </a:moveTo>
                  <a:lnTo>
                    <a:pt x="0" y="0"/>
                  </a:lnTo>
                  <a:lnTo>
                    <a:pt x="0" y="3467100"/>
                  </a:lnTo>
                  <a:lnTo>
                    <a:pt x="10792968" y="3467100"/>
                  </a:lnTo>
                  <a:lnTo>
                    <a:pt x="10792968" y="0"/>
                  </a:lnTo>
                  <a:close/>
                </a:path>
              </a:pathLst>
            </a:custGeom>
            <a:solidFill>
              <a:srgbClr val="FFFFFF"/>
            </a:solidFill>
          </p:spPr>
          <p:txBody>
            <a:bodyPr wrap="square" lIns="0" tIns="0" rIns="0" bIns="0" rtlCol="0"/>
            <a:lstStyle/>
            <a:p>
              <a:endParaRPr dirty="0"/>
            </a:p>
          </p:txBody>
        </p:sp>
        <p:sp>
          <p:nvSpPr>
            <p:cNvPr id="6" name="object 6"/>
            <p:cNvSpPr/>
            <p:nvPr/>
          </p:nvSpPr>
          <p:spPr>
            <a:xfrm>
              <a:off x="649223" y="2887979"/>
              <a:ext cx="10793095" cy="3467100"/>
            </a:xfrm>
            <a:custGeom>
              <a:avLst/>
              <a:gdLst/>
              <a:ahLst/>
              <a:cxnLst/>
              <a:rect l="l" t="t" r="r" b="b"/>
              <a:pathLst>
                <a:path w="10793095" h="3467100">
                  <a:moveTo>
                    <a:pt x="0" y="3467100"/>
                  </a:moveTo>
                  <a:lnTo>
                    <a:pt x="10792968" y="3467100"/>
                  </a:lnTo>
                  <a:lnTo>
                    <a:pt x="10792968" y="0"/>
                  </a:lnTo>
                  <a:lnTo>
                    <a:pt x="0" y="0"/>
                  </a:lnTo>
                  <a:lnTo>
                    <a:pt x="0" y="3467100"/>
                  </a:lnTo>
                  <a:close/>
                </a:path>
              </a:pathLst>
            </a:custGeom>
            <a:ln w="76200">
              <a:solidFill>
                <a:srgbClr val="00AAD6"/>
              </a:solidFill>
            </a:ln>
          </p:spPr>
          <p:txBody>
            <a:bodyPr wrap="square" lIns="0" tIns="0" rIns="0" bIns="0" rtlCol="0"/>
            <a:lstStyle/>
            <a:p>
              <a:endParaRPr/>
            </a:p>
          </p:txBody>
        </p:sp>
      </p:grpSp>
      <p:sp>
        <p:nvSpPr>
          <p:cNvPr id="11" name="object 11"/>
          <p:cNvSpPr txBox="1"/>
          <p:nvPr/>
        </p:nvSpPr>
        <p:spPr>
          <a:xfrm>
            <a:off x="1126725" y="3137789"/>
            <a:ext cx="8855075" cy="3521477"/>
          </a:xfrm>
          <a:prstGeom prst="rect">
            <a:avLst/>
          </a:prstGeom>
        </p:spPr>
        <p:txBody>
          <a:bodyPr vert="horz" wrap="square" lIns="0" tIns="12700" rIns="0" bIns="0" rtlCol="0">
            <a:spAutoFit/>
          </a:bodyPr>
          <a:lstStyle/>
          <a:p>
            <a:pPr>
              <a:lnSpc>
                <a:spcPct val="100000"/>
              </a:lnSpc>
              <a:spcBef>
                <a:spcPts val="25"/>
              </a:spcBef>
            </a:pPr>
            <a:endParaRPr lang="de-DE" b="1" dirty="0">
              <a:cs typeface="Calibri"/>
            </a:endParaRPr>
          </a:p>
          <a:p>
            <a:pPr>
              <a:lnSpc>
                <a:spcPct val="100000"/>
              </a:lnSpc>
              <a:spcBef>
                <a:spcPts val="20"/>
              </a:spcBef>
            </a:pPr>
            <a:r>
              <a:rPr lang="de-DE" dirty="0">
                <a:latin typeface="Times New Roman"/>
                <a:cs typeface="Times New Roman"/>
              </a:rPr>
              <a:t>Der </a:t>
            </a:r>
            <a:r>
              <a:rPr lang="de-DE" b="1" dirty="0">
                <a:latin typeface="Times New Roman"/>
                <a:cs typeface="Times New Roman"/>
              </a:rPr>
              <a:t>Instagram Account </a:t>
            </a:r>
            <a:r>
              <a:rPr lang="de-DE" b="1" dirty="0" err="1">
                <a:solidFill>
                  <a:schemeClr val="tx2">
                    <a:lumMod val="40000"/>
                    <a:lumOff val="60000"/>
                  </a:schemeClr>
                </a:solidFill>
                <a:latin typeface="Times New Roman"/>
                <a:cs typeface="Times New Roman"/>
              </a:rPr>
              <a:t>WeArePassau</a:t>
            </a:r>
            <a:r>
              <a:rPr lang="de-DE" b="1" dirty="0">
                <a:solidFill>
                  <a:schemeClr val="tx2">
                    <a:lumMod val="40000"/>
                    <a:lumOff val="60000"/>
                  </a:schemeClr>
                </a:solidFill>
                <a:latin typeface="Times New Roman"/>
                <a:cs typeface="Times New Roman"/>
              </a:rPr>
              <a:t> </a:t>
            </a:r>
            <a:r>
              <a:rPr lang="de-DE" dirty="0">
                <a:latin typeface="Times New Roman"/>
                <a:cs typeface="Times New Roman"/>
              </a:rPr>
              <a:t>ist ein eigenes Projekt von </a:t>
            </a:r>
            <a:r>
              <a:rPr lang="de-DE" b="1" dirty="0">
                <a:latin typeface="Times New Roman"/>
                <a:cs typeface="Times New Roman"/>
              </a:rPr>
              <a:t>All </a:t>
            </a:r>
            <a:r>
              <a:rPr lang="de-DE" b="1" dirty="0" err="1">
                <a:latin typeface="Times New Roman"/>
                <a:cs typeface="Times New Roman"/>
              </a:rPr>
              <a:t>You</a:t>
            </a:r>
            <a:r>
              <a:rPr lang="de-DE" b="1" dirty="0">
                <a:latin typeface="Times New Roman"/>
                <a:cs typeface="Times New Roman"/>
              </a:rPr>
              <a:t> Can Do</a:t>
            </a:r>
            <a:r>
              <a:rPr lang="de-DE" dirty="0">
                <a:latin typeface="Times New Roman"/>
                <a:cs typeface="Times New Roman"/>
              </a:rPr>
              <a:t>, dass in Zusammenarbeit mit dem Lehrstuhl für Interkulturelle Kommunikation im Projektseminar „Interkulturalität und Praxis“ konzipiert wurde. </a:t>
            </a:r>
          </a:p>
          <a:p>
            <a:pPr>
              <a:lnSpc>
                <a:spcPct val="100000"/>
              </a:lnSpc>
              <a:spcBef>
                <a:spcPts val="20"/>
              </a:spcBef>
            </a:pPr>
            <a:endParaRPr lang="de-DE" b="1" dirty="0">
              <a:solidFill>
                <a:srgbClr val="FF0000"/>
              </a:solidFill>
              <a:latin typeface="Times New Roman"/>
              <a:cs typeface="Times New Roman"/>
            </a:endParaRPr>
          </a:p>
          <a:p>
            <a:pPr>
              <a:lnSpc>
                <a:spcPct val="100000"/>
              </a:lnSpc>
              <a:spcBef>
                <a:spcPts val="20"/>
              </a:spcBef>
            </a:pPr>
            <a:r>
              <a:rPr lang="de-DE" b="1" dirty="0">
                <a:solidFill>
                  <a:srgbClr val="FF9900"/>
                </a:solidFill>
                <a:latin typeface="Times New Roman"/>
                <a:cs typeface="Times New Roman"/>
              </a:rPr>
              <a:t>Ansprechpartner für den Account sind:</a:t>
            </a:r>
          </a:p>
          <a:p>
            <a:pPr>
              <a:lnSpc>
                <a:spcPct val="100000"/>
              </a:lnSpc>
              <a:spcBef>
                <a:spcPts val="20"/>
              </a:spcBef>
            </a:pPr>
            <a:endParaRPr lang="de-DE" b="1" dirty="0">
              <a:solidFill>
                <a:schemeClr val="tx1">
                  <a:lumMod val="50000"/>
                  <a:lumOff val="50000"/>
                </a:schemeClr>
              </a:solidFill>
              <a:latin typeface="Times New Roman"/>
              <a:cs typeface="Times New Roman"/>
            </a:endParaRPr>
          </a:p>
          <a:p>
            <a:pPr>
              <a:lnSpc>
                <a:spcPct val="100000"/>
              </a:lnSpc>
              <a:spcBef>
                <a:spcPts val="20"/>
              </a:spcBef>
            </a:pPr>
            <a:r>
              <a:rPr lang="de-DE" b="1" dirty="0">
                <a:solidFill>
                  <a:schemeClr val="tx1">
                    <a:lumMod val="50000"/>
                    <a:lumOff val="50000"/>
                  </a:schemeClr>
                </a:solidFill>
                <a:latin typeface="Times New Roman"/>
                <a:cs typeface="Times New Roman"/>
              </a:rPr>
              <a:t>Barbara Bauersachs, Projektleitung „All </a:t>
            </a:r>
            <a:r>
              <a:rPr lang="de-DE" b="1" dirty="0" err="1">
                <a:solidFill>
                  <a:schemeClr val="tx1">
                    <a:lumMod val="50000"/>
                    <a:lumOff val="50000"/>
                  </a:schemeClr>
                </a:solidFill>
                <a:latin typeface="Times New Roman"/>
                <a:cs typeface="Times New Roman"/>
              </a:rPr>
              <a:t>You</a:t>
            </a:r>
            <a:r>
              <a:rPr lang="de-DE" b="1" dirty="0">
                <a:solidFill>
                  <a:schemeClr val="tx1">
                    <a:lumMod val="50000"/>
                    <a:lumOff val="50000"/>
                  </a:schemeClr>
                </a:solidFill>
                <a:latin typeface="Times New Roman"/>
                <a:cs typeface="Times New Roman"/>
              </a:rPr>
              <a:t> Can Do“</a:t>
            </a:r>
          </a:p>
          <a:p>
            <a:pPr>
              <a:lnSpc>
                <a:spcPct val="100000"/>
              </a:lnSpc>
              <a:spcBef>
                <a:spcPts val="20"/>
              </a:spcBef>
            </a:pPr>
            <a:r>
              <a:rPr lang="de-DE" b="1" dirty="0">
                <a:solidFill>
                  <a:schemeClr val="tx1">
                    <a:lumMod val="50000"/>
                    <a:lumOff val="50000"/>
                  </a:schemeClr>
                </a:solidFill>
                <a:latin typeface="Times New Roman"/>
                <a:cs typeface="Times New Roman"/>
              </a:rPr>
              <a:t>Valeria Ruiz : studentische Hilfskraft</a:t>
            </a:r>
          </a:p>
          <a:p>
            <a:pPr>
              <a:lnSpc>
                <a:spcPct val="100000"/>
              </a:lnSpc>
              <a:spcBef>
                <a:spcPts val="20"/>
              </a:spcBef>
            </a:pPr>
            <a:r>
              <a:rPr lang="de-DE" b="1" dirty="0">
                <a:solidFill>
                  <a:schemeClr val="tx1">
                    <a:lumMod val="50000"/>
                    <a:lumOff val="50000"/>
                  </a:schemeClr>
                </a:solidFill>
                <a:latin typeface="Times New Roman"/>
                <a:cs typeface="Times New Roman"/>
              </a:rPr>
              <a:t>Instagram Account </a:t>
            </a:r>
            <a:r>
              <a:rPr lang="de-DE" b="1" dirty="0" err="1">
                <a:solidFill>
                  <a:schemeClr val="tx1">
                    <a:lumMod val="50000"/>
                    <a:lumOff val="50000"/>
                  </a:schemeClr>
                </a:solidFill>
                <a:latin typeface="Times New Roman"/>
                <a:cs typeface="Times New Roman"/>
              </a:rPr>
              <a:t>allyoucando.unipassau</a:t>
            </a:r>
            <a:endParaRPr lang="de-DE" sz="3600" b="1" dirty="0">
              <a:solidFill>
                <a:schemeClr val="tx1">
                  <a:lumMod val="50000"/>
                  <a:lumOff val="50000"/>
                </a:schemeClr>
              </a:solidFill>
              <a:cs typeface="Calibri"/>
            </a:endParaRPr>
          </a:p>
          <a:p>
            <a:pPr marL="285750" indent="-285750">
              <a:lnSpc>
                <a:spcPct val="100000"/>
              </a:lnSpc>
              <a:spcBef>
                <a:spcPts val="25"/>
              </a:spcBef>
              <a:buFont typeface="Arial" panose="020B0604020202020204" pitchFamily="34" charset="0"/>
              <a:buChar char="•"/>
            </a:pPr>
            <a:endParaRPr lang="de-DE" sz="1600" dirty="0">
              <a:cs typeface="Calibri"/>
            </a:endParaRPr>
          </a:p>
          <a:p>
            <a:pPr>
              <a:lnSpc>
                <a:spcPct val="100000"/>
              </a:lnSpc>
              <a:spcBef>
                <a:spcPts val="25"/>
              </a:spcBef>
            </a:pPr>
            <a:br>
              <a:rPr lang="de-DE" sz="1600" dirty="0">
                <a:cs typeface="Calibri"/>
              </a:rPr>
            </a:br>
            <a:r>
              <a:rPr lang="de-DE" sz="1600" dirty="0">
                <a:cs typeface="Calibri"/>
              </a:rPr>
              <a:t>.</a:t>
            </a:r>
            <a:endParaRPr sz="1600" dirty="0">
              <a:latin typeface="Calibri"/>
              <a:cs typeface="Calibri"/>
            </a:endParaRPr>
          </a:p>
        </p:txBody>
      </p:sp>
      <p:sp>
        <p:nvSpPr>
          <p:cNvPr id="13" name="Titel 12">
            <a:extLst>
              <a:ext uri="{FF2B5EF4-FFF2-40B4-BE49-F238E27FC236}">
                <a16:creationId xmlns:a16="http://schemas.microsoft.com/office/drawing/2014/main" id="{1959FABD-6F9F-42EE-BAE6-8D8F9210C0E0}"/>
              </a:ext>
            </a:extLst>
          </p:cNvPr>
          <p:cNvSpPr>
            <a:spLocks noGrp="1"/>
          </p:cNvSpPr>
          <p:nvPr>
            <p:ph type="title"/>
          </p:nvPr>
        </p:nvSpPr>
        <p:spPr>
          <a:xfrm>
            <a:off x="990600" y="1060508"/>
            <a:ext cx="5582002" cy="738664"/>
          </a:xfrm>
        </p:spPr>
        <p:txBody>
          <a:bodyPr/>
          <a:lstStyle/>
          <a:p>
            <a:r>
              <a:rPr lang="de-DE" b="1" dirty="0">
                <a:latin typeface="Modern No. 20" panose="02070704070505020303" pitchFamily="18" charset="0"/>
              </a:rPr>
              <a:t>Kooperationspartner </a:t>
            </a:r>
          </a:p>
        </p:txBody>
      </p:sp>
      <p:sp>
        <p:nvSpPr>
          <p:cNvPr id="14" name="Flussdiagramm: Verbinder 13">
            <a:extLst>
              <a:ext uri="{FF2B5EF4-FFF2-40B4-BE49-F238E27FC236}">
                <a16:creationId xmlns:a16="http://schemas.microsoft.com/office/drawing/2014/main" id="{AA191698-69CC-463E-AFA8-8B9547C5F586}"/>
              </a:ext>
            </a:extLst>
          </p:cNvPr>
          <p:cNvSpPr/>
          <p:nvPr/>
        </p:nvSpPr>
        <p:spPr>
          <a:xfrm>
            <a:off x="8359897" y="222721"/>
            <a:ext cx="2340000" cy="2340000"/>
          </a:xfrm>
          <a:prstGeom prst="flowChartConnector">
            <a:avLst/>
          </a:prstGeom>
          <a:solidFill>
            <a:schemeClr val="bg1"/>
          </a:solidFill>
          <a:ln w="76200">
            <a:solidFill>
              <a:srgbClr val="01AA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Grafik 14" descr="Handschlag mit einfarbiger Füllung">
            <a:extLst>
              <a:ext uri="{FF2B5EF4-FFF2-40B4-BE49-F238E27FC236}">
                <a16:creationId xmlns:a16="http://schemas.microsoft.com/office/drawing/2014/main" id="{8492E066-364B-4F85-9F58-0B6238C9A80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8546386" y="441105"/>
            <a:ext cx="1980000" cy="1980000"/>
          </a:xfrm>
          <a:prstGeom prst="rect">
            <a:avLst/>
          </a:prstGeom>
        </p:spPr>
      </p:pic>
    </p:spTree>
    <p:extLst>
      <p:ext uri="{BB962C8B-B14F-4D97-AF65-F5344CB8AC3E}">
        <p14:creationId xmlns:p14="http://schemas.microsoft.com/office/powerpoint/2010/main" val="3247229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0927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540</Words>
  <Application>Microsoft Office PowerPoint</Application>
  <PresentationFormat>Breitbild</PresentationFormat>
  <Paragraphs>63</Paragraphs>
  <Slides>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5</vt:i4>
      </vt:variant>
    </vt:vector>
  </HeadingPairs>
  <TitlesOfParts>
    <vt:vector size="11" baseType="lpstr">
      <vt:lpstr>Arial</vt:lpstr>
      <vt:lpstr>Calibri</vt:lpstr>
      <vt:lpstr>Modern No. 20</vt:lpstr>
      <vt:lpstr>Times New Roman</vt:lpstr>
      <vt:lpstr>Wingdings</vt:lpstr>
      <vt:lpstr>Office Theme</vt:lpstr>
      <vt:lpstr>PowerPoint-Präsentation</vt:lpstr>
      <vt:lpstr>Worum geht es?</vt:lpstr>
      <vt:lpstr>Wie sehen die Aufgaben genau aus?</vt:lpstr>
      <vt:lpstr>Was sind die Voraussetzungen?</vt:lpstr>
      <vt:lpstr>Kooperationspartner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 1 - Begegnungsraum</dc:title>
  <dc:creator>Anna Rennwald</dc:creator>
  <cp:lastModifiedBy>Ruiz Machado, Valeria</cp:lastModifiedBy>
  <cp:revision>37</cp:revision>
  <dcterms:created xsi:type="dcterms:W3CDTF">2023-09-20T13:37:40Z</dcterms:created>
  <dcterms:modified xsi:type="dcterms:W3CDTF">2025-04-01T12:35:30Z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2023-03-30T00:00:00Z</vt:filetime>
  </property>
  <property fmtid="{D5CDD505-2E9C-101B-9397-08002B2CF9AE}" pid="3" name="Creator">
    <vt:lpwstr>Microsoft® PowerPoint® 2019</vt:lpwstr>
  </property>
  <property fmtid="{D5CDD505-2E9C-101B-9397-08002B2CF9AE}" pid="4" name="LastSaved">
    <vt:filetime>2023-09-20T00:00:00Z</vt:filetime>
  </property>
</Properties>
</file>